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663" r:id="rId6"/>
    <p:sldMasterId id="2147483714" r:id="rId7"/>
    <p:sldMasterId id="2147483708" r:id="rId8"/>
  </p:sldMasterIdLst>
  <p:handoutMasterIdLst>
    <p:handoutMasterId r:id="rId34"/>
  </p:handoutMasterIdLst>
  <p:sldIdLst>
    <p:sldId id="256" r:id="rId9"/>
    <p:sldId id="257" r:id="rId10"/>
    <p:sldId id="271" r:id="rId11"/>
    <p:sldId id="277" r:id="rId12"/>
    <p:sldId id="278" r:id="rId13"/>
    <p:sldId id="258" r:id="rId14"/>
    <p:sldId id="263" r:id="rId15"/>
    <p:sldId id="264" r:id="rId16"/>
    <p:sldId id="265" r:id="rId17"/>
    <p:sldId id="259" r:id="rId18"/>
    <p:sldId id="266" r:id="rId19"/>
    <p:sldId id="269" r:id="rId20"/>
    <p:sldId id="268" r:id="rId21"/>
    <p:sldId id="270" r:id="rId22"/>
    <p:sldId id="260" r:id="rId23"/>
    <p:sldId id="272" r:id="rId24"/>
    <p:sldId id="261" r:id="rId25"/>
    <p:sldId id="279" r:id="rId26"/>
    <p:sldId id="283" r:id="rId27"/>
    <p:sldId id="282" r:id="rId28"/>
    <p:sldId id="281" r:id="rId29"/>
    <p:sldId id="280" r:id="rId30"/>
    <p:sldId id="284" r:id="rId31"/>
    <p:sldId id="274"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872" userDrawn="1">
          <p15:clr>
            <a:srgbClr val="A4A3A4"/>
          </p15:clr>
        </p15:guide>
        <p15:guide id="4" pos="1824" userDrawn="1">
          <p15:clr>
            <a:srgbClr val="A4A3A4"/>
          </p15:clr>
        </p15:guide>
        <p15:guide id="5" pos="5856" userDrawn="1">
          <p15:clr>
            <a:srgbClr val="A4A3A4"/>
          </p15:clr>
        </p15:guide>
        <p15:guide id="6" orient="horz" pos="2208" userDrawn="1">
          <p15:clr>
            <a:srgbClr val="A4A3A4"/>
          </p15:clr>
        </p15:guide>
        <p15:guide id="7" pos="2832" userDrawn="1">
          <p15:clr>
            <a:srgbClr val="A4A3A4"/>
          </p15:clr>
        </p15:guide>
        <p15:guide id="8" pos="4848" userDrawn="1">
          <p15:clr>
            <a:srgbClr val="A4A3A4"/>
          </p15:clr>
        </p15:guide>
        <p15:guide id="9" pos="864" userDrawn="1">
          <p15:clr>
            <a:srgbClr val="A4A3A4"/>
          </p15:clr>
        </p15:guide>
        <p15:guide id="10" pos="6816" userDrawn="1">
          <p15:clr>
            <a:srgbClr val="A4A3A4"/>
          </p15:clr>
        </p15:guide>
        <p15:guide id="11" orient="horz" pos="17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70AD47"/>
    <a:srgbClr val="05002B"/>
    <a:srgbClr val="305A8C"/>
    <a:srgbClr val="6D6E71"/>
    <a:srgbClr val="FFFFFF"/>
    <a:srgbClr val="FFC261"/>
    <a:srgbClr val="D1D3D4"/>
    <a:srgbClr val="296A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AE634A-A1A1-4677-B40A-58711A7AF5CA}" v="17" dt="2023-06-14T15:12:47.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showGuides="1">
      <p:cViewPr varScale="1">
        <p:scale>
          <a:sx n="90" d="100"/>
          <a:sy n="90" d="100"/>
        </p:scale>
        <p:origin x="264" y="64"/>
      </p:cViewPr>
      <p:guideLst>
        <p:guide orient="horz" pos="2160"/>
        <p:guide pos="3840"/>
        <p:guide orient="horz" pos="1872"/>
        <p:guide pos="1824"/>
        <p:guide pos="5856"/>
        <p:guide orient="horz" pos="2208"/>
        <p:guide pos="2832"/>
        <p:guide pos="4848"/>
        <p:guide pos="864"/>
        <p:guide pos="6816"/>
        <p:guide orient="horz" pos="1704"/>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4" d="100"/>
          <a:sy n="124" d="100"/>
        </p:scale>
        <p:origin x="665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5/10/relationships/revisionInfo" Target="revisionInfo.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E27112-9D8F-4AD1-A2E9-26F0EFE164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C62813-B424-49FA-AC6A-6614BD6426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735288-65CB-48B9-89E2-748D4922EF15}" type="datetimeFigureOut">
              <a:rPr lang="en-US" smtClean="0"/>
              <a:t>6/14/2023</a:t>
            </a:fld>
            <a:endParaRPr lang="en-US"/>
          </a:p>
        </p:txBody>
      </p:sp>
      <p:sp>
        <p:nvSpPr>
          <p:cNvPr id="4" name="Footer Placeholder 3">
            <a:extLst>
              <a:ext uri="{FF2B5EF4-FFF2-40B4-BE49-F238E27FC236}">
                <a16:creationId xmlns:a16="http://schemas.microsoft.com/office/drawing/2014/main" id="{B6088023-AD2B-4FA0-8365-E216A94E75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E1D793-EBAC-40BD-997B-A49BEC226D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25A445-D6A0-4B6D-880B-450B28ACA8B2}" type="slidenum">
              <a:rPr lang="en-US" smtClean="0"/>
              <a:t>‹#›</a:t>
            </a:fld>
            <a:endParaRPr lang="en-US"/>
          </a:p>
        </p:txBody>
      </p:sp>
    </p:spTree>
    <p:extLst>
      <p:ext uri="{BB962C8B-B14F-4D97-AF65-F5344CB8AC3E}">
        <p14:creationId xmlns:p14="http://schemas.microsoft.com/office/powerpoint/2010/main" val="263749118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jp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21.png"/><Relationship Id="rId11" Type="http://schemas.openxmlformats.org/officeDocument/2006/relationships/image" Target="../media/image3.png"/><Relationship Id="rId5" Type="http://schemas.openxmlformats.org/officeDocument/2006/relationships/image" Target="../media/image20.jpg"/><Relationship Id="rId10" Type="http://schemas.openxmlformats.org/officeDocument/2006/relationships/image" Target="../media/image25.png"/><Relationship Id="rId4" Type="http://schemas.openxmlformats.org/officeDocument/2006/relationships/image" Target="../media/image19.jpg"/><Relationship Id="rId9"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6.jpg"/><Relationship Id="rId4" Type="http://schemas.openxmlformats.org/officeDocument/2006/relationships/image" Target="../media/image29.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6"/>
          <p:cNvSpPr>
            <a:spLocks noGrp="1"/>
          </p:cNvSpPr>
          <p:nvPr>
            <p:ph type="dt" sz="half" idx="2"/>
          </p:nvPr>
        </p:nvSpPr>
        <p:spPr>
          <a:xfrm>
            <a:off x="34925" y="2895600"/>
            <a:ext cx="4152899" cy="571499"/>
          </a:xfrm>
          <a:prstGeom prst="rect">
            <a:avLst/>
          </a:prstGeom>
        </p:spPr>
        <p:txBody>
          <a:bodyPr vert="horz" lIns="91440" tIns="45720" rIns="91440" bIns="45720" rtlCol="0" anchor="ctr"/>
          <a:lstStyle>
            <a:lvl1pPr algn="ctr">
              <a:defRPr sz="2800">
                <a:solidFill>
                  <a:schemeClr val="bg1"/>
                </a:solidFill>
              </a:defRPr>
            </a:lvl1pPr>
          </a:lstStyle>
          <a:p>
            <a:fld id="{77D258BD-744F-4844-BDC3-06257EDBD87F}" type="datetime6">
              <a:rPr lang="en-US" smtClean="0"/>
              <a:pPr/>
              <a:t>June 23</a:t>
            </a:fld>
            <a:endParaRPr lang="en-US" dirty="0"/>
          </a:p>
        </p:txBody>
      </p:sp>
      <p:sp>
        <p:nvSpPr>
          <p:cNvPr id="5" name="Picture Placeholder 4">
            <a:extLst>
              <a:ext uri="{FF2B5EF4-FFF2-40B4-BE49-F238E27FC236}">
                <a16:creationId xmlns:a16="http://schemas.microsoft.com/office/drawing/2014/main" id="{F716104D-59E0-4A3A-8952-29F4F81275F2}"/>
              </a:ext>
            </a:extLst>
          </p:cNvPr>
          <p:cNvSpPr>
            <a:spLocks noGrp="1"/>
          </p:cNvSpPr>
          <p:nvPr>
            <p:ph type="pic" sz="quarter" idx="14"/>
          </p:nvPr>
        </p:nvSpPr>
        <p:spPr>
          <a:xfrm>
            <a:off x="34925" y="38100"/>
            <a:ext cx="4152899" cy="2819400"/>
          </a:xfrm>
          <a:prstGeom prst="rect">
            <a:avLst/>
          </a:prstGeom>
        </p:spPr>
        <p:txBody>
          <a:bodyPr anchor="ctr"/>
          <a:lstStyle>
            <a:lvl1pPr marL="0" indent="0" algn="ctr">
              <a:buNone/>
              <a:defRPr>
                <a:solidFill>
                  <a:srgbClr val="FFFFFF"/>
                </a:solidFill>
              </a:defRPr>
            </a:lvl1pPr>
          </a:lstStyle>
          <a:p>
            <a:r>
              <a:rPr lang="en-US"/>
              <a:t>Click icon to add picture</a:t>
            </a:r>
            <a:endParaRPr lang="en-US" dirty="0"/>
          </a:p>
        </p:txBody>
      </p:sp>
      <p:sp>
        <p:nvSpPr>
          <p:cNvPr id="6" name="Title 5">
            <a:extLst>
              <a:ext uri="{FF2B5EF4-FFF2-40B4-BE49-F238E27FC236}">
                <a16:creationId xmlns:a16="http://schemas.microsoft.com/office/drawing/2014/main" id="{8C8FFD79-795D-4485-93B5-E693A6AC20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541170"/>
      </p:ext>
    </p:extLst>
  </p:cSld>
  <p:clrMapOvr>
    <a:masterClrMapping/>
  </p:clrMapOvr>
  <p:extLst>
    <p:ext uri="{DCECCB84-F9BA-43D5-87BE-67443E8EF086}">
      <p15:sldGuideLst xmlns:p15="http://schemas.microsoft.com/office/powerpoint/2012/main">
        <p15:guide id="1" orient="horz" userDrawn="1">
          <p15:clr>
            <a:srgbClr val="FBAE40"/>
          </p15:clr>
        </p15:guide>
        <p15:guide id="3" orient="horz" pos="24" userDrawn="1">
          <p15:clr>
            <a:srgbClr val="FBAE40"/>
          </p15:clr>
        </p15:guide>
        <p15:guide id="4" userDrawn="1">
          <p15:clr>
            <a:srgbClr val="FBAE40"/>
          </p15:clr>
        </p15:guide>
        <p15:guide id="5" pos="24" userDrawn="1">
          <p15:clr>
            <a:srgbClr val="FBAE40"/>
          </p15:clr>
        </p15:guide>
        <p15:guide id="6" pos="2664" userDrawn="1">
          <p15:clr>
            <a:srgbClr val="FBAE40"/>
          </p15:clr>
        </p15:guide>
        <p15:guide id="7" orient="horz" pos="1824" userDrawn="1">
          <p15:clr>
            <a:srgbClr val="FBAE40"/>
          </p15:clr>
        </p15:guide>
        <p15:guide id="8" pos="2640" userDrawn="1">
          <p15:clr>
            <a:srgbClr val="FBAE40"/>
          </p15:clr>
        </p15:guide>
        <p15:guide id="9" orient="horz" pos="1800" userDrawn="1">
          <p15:clr>
            <a:srgbClr val="FBAE40"/>
          </p15:clr>
        </p15:guide>
        <p15:guide id="10" orient="horz" pos="2208" userDrawn="1">
          <p15:clr>
            <a:srgbClr val="FBAE40"/>
          </p15:clr>
        </p15:guide>
        <p15:guide id="11" orient="horz" pos="21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C-5-5">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1D886045-2B2B-4972-AE8E-493EB9DACC4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D3DAF7B0-E94F-4ACB-9D28-75A340D72E1D}"/>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964515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ometric Righ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lowchart: Manual Input 8"/>
          <p:cNvSpPr/>
          <p:nvPr userDrawn="1"/>
        </p:nvSpPr>
        <p:spPr>
          <a:xfrm rot="5400000">
            <a:off x="104778"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Sentinel Logo 2020"/>
          <p:cNvPicPr/>
          <p:nvPr userDrawn="1"/>
        </p:nvPicPr>
        <p:blipFill rotWithShape="1">
          <a:blip r:embed="rId3"/>
          <a:stretch>
            <a:fillRect/>
          </a:stretch>
        </p:blipFill>
        <p:spPr>
          <a:xfrm>
            <a:off x="120649" y="6032500"/>
            <a:ext cx="2305050" cy="647700"/>
          </a:xfrm>
          <a:prstGeom prst="rect">
            <a:avLst/>
          </a:prstGeom>
        </p:spPr>
      </p:pic>
      <p:sp>
        <p:nvSpPr>
          <p:cNvPr id="13" name="Text Placeholder 10"/>
          <p:cNvSpPr>
            <a:spLocks noGrp="1"/>
          </p:cNvSpPr>
          <p:nvPr>
            <p:ph type="body" sz="quarter" idx="13" hasCustomPrompt="1"/>
          </p:nvPr>
        </p:nvSpPr>
        <p:spPr>
          <a:xfrm>
            <a:off x="968378" y="307974"/>
            <a:ext cx="4810122" cy="669925"/>
          </a:xfrm>
          <a:prstGeom prst="rect">
            <a:avLst/>
          </a:prstGeom>
        </p:spPr>
        <p:txBody>
          <a:bodyPr lIns="0" tIns="0" rIns="0" bIns="0" anchor="ctr" anchorCtr="0">
            <a:normAutofit/>
          </a:bodyPr>
          <a:lstStyle>
            <a:lvl1pPr marL="0" indent="0">
              <a:buNone/>
              <a:defRPr sz="3200" spc="200" baseline="0">
                <a:solidFill>
                  <a:srgbClr val="296AB0"/>
                </a:solidFill>
                <a:latin typeface="Franklin Gothic Heavy" panose="020B0903020102020204" pitchFamily="34" charset="0"/>
              </a:defRPr>
            </a:lvl1pPr>
          </a:lstStyle>
          <a:p>
            <a:pPr lvl="0"/>
            <a:r>
              <a:rPr lang="en-US" dirty="0"/>
              <a:t>SLIDE TITLE</a:t>
            </a:r>
          </a:p>
        </p:txBody>
      </p:sp>
      <p:pic>
        <p:nvPicPr>
          <p:cNvPr id="14" name="Shape-8"/>
          <p:cNvPicPr/>
          <p:nvPr userDrawn="1"/>
        </p:nvPicPr>
        <p:blipFill rotWithShape="1">
          <a:blip r:embed="rId4"/>
          <a:stretch>
            <a:fillRect/>
          </a:stretch>
        </p:blipFill>
        <p:spPr>
          <a:xfrm>
            <a:off x="0" y="307975"/>
            <a:ext cx="850900" cy="669925"/>
          </a:xfrm>
          <a:prstGeom prst="rect">
            <a:avLst/>
          </a:prstGeom>
          <a:ln>
            <a:solidFill>
              <a:srgbClr val="628EB3"/>
            </a:solidFill>
          </a:ln>
        </p:spPr>
      </p:pic>
      <p:sp>
        <p:nvSpPr>
          <p:cNvPr id="15" name="Text Placeholder 14"/>
          <p:cNvSpPr>
            <a:spLocks noGrp="1"/>
          </p:cNvSpPr>
          <p:nvPr>
            <p:ph type="body" sz="quarter" idx="14"/>
          </p:nvPr>
        </p:nvSpPr>
        <p:spPr>
          <a:xfrm>
            <a:off x="266704" y="1498599"/>
            <a:ext cx="5676896" cy="4356100"/>
          </a:xfrm>
          <a:prstGeom prst="rect">
            <a:avLst/>
          </a:prstGeom>
        </p:spPr>
        <p:txBody>
          <a:bodyPr/>
          <a:lstStyle>
            <a:lvl1pPr marL="228600" indent="-228600">
              <a:buFont typeface="Arial" panose="020B0604020202020204" pitchFamily="34" charset="0"/>
              <a:buChar char="•"/>
              <a:defRPr>
                <a:solidFill>
                  <a:srgbClr val="6D6E71"/>
                </a:solidFill>
              </a:defRPr>
            </a:lvl1pPr>
            <a:lvl2pPr marL="685800" indent="-228600">
              <a:buFont typeface="Arial" panose="020B0604020202020204" pitchFamily="34" charset="0"/>
              <a:buChar char="•"/>
              <a:defRPr>
                <a:solidFill>
                  <a:srgbClr val="6D6E71"/>
                </a:solidFill>
              </a:defRPr>
            </a:lvl2pPr>
            <a:lvl3pPr marL="1143000" indent="-228600">
              <a:buFont typeface="Arial" panose="020B0604020202020204" pitchFamily="34" charset="0"/>
              <a:buChar char="•"/>
              <a:defRPr>
                <a:solidFill>
                  <a:srgbClr val="6D6E71"/>
                </a:solidFill>
              </a:defRPr>
            </a:lvl3pPr>
            <a:lvl4pPr marL="1600200" indent="-228600">
              <a:buFont typeface="Arial" panose="020B0604020202020204" pitchFamily="34" charset="0"/>
              <a:buChar char="•"/>
              <a:defRPr>
                <a:solidFill>
                  <a:srgbClr val="6D6E71"/>
                </a:solidFill>
              </a:defRPr>
            </a:lvl4pPr>
            <a:lvl5pPr marL="2057400" indent="-228600">
              <a:buFont typeface="Arial" panose="020B060402020202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p:cNvSpPr>
            <a:spLocks noGrp="1"/>
          </p:cNvSpPr>
          <p:nvPr>
            <p:ph type="pic" sz="quarter" idx="15" hasCustomPrompt="1"/>
          </p:nvPr>
        </p:nvSpPr>
        <p:spPr>
          <a:xfrm>
            <a:off x="7835900" y="1498599"/>
            <a:ext cx="3365500" cy="3149600"/>
          </a:xfrm>
          <a:prstGeom prst="rect">
            <a:avLst/>
          </a:prstGeom>
        </p:spPr>
        <p:txBody>
          <a:bodyPr/>
          <a:lstStyle>
            <a:lvl1pPr>
              <a:defRPr/>
            </a:lvl1pPr>
          </a:lstStyle>
          <a:p>
            <a:r>
              <a:rPr lang="en-US" dirty="0"/>
              <a:t>Picture or Icon or Delete</a:t>
            </a:r>
          </a:p>
        </p:txBody>
      </p:sp>
      <p:sp>
        <p:nvSpPr>
          <p:cNvPr id="18" name="TextBox 17"/>
          <p:cNvSpPr txBox="1"/>
          <p:nvPr userDrawn="1"/>
        </p:nvSpPr>
        <p:spPr>
          <a:xfrm>
            <a:off x="9893084" y="458271"/>
            <a:ext cx="2173504" cy="369332"/>
          </a:xfrm>
          <a:prstGeom prst="rect">
            <a:avLst/>
          </a:prstGeom>
          <a:noFill/>
        </p:spPr>
        <p:txBody>
          <a:bodyPr wrap="square" rtlCol="0">
            <a:spAutoFit/>
          </a:bodyPr>
          <a:lstStyle/>
          <a:p>
            <a:r>
              <a:rPr lang="en-US" spc="100" baseline="0" dirty="0">
                <a:solidFill>
                  <a:srgbClr val="F8CF1A"/>
                </a:solidFill>
                <a:latin typeface="Franklin Gothic Demi" panose="020B0703020102020204" pitchFamily="34" charset="0"/>
              </a:rPr>
              <a:t>ALWAYS LEADING</a:t>
            </a:r>
          </a:p>
        </p:txBody>
      </p:sp>
    </p:spTree>
    <p:extLst>
      <p:ext uri="{BB962C8B-B14F-4D97-AF65-F5344CB8AC3E}">
        <p14:creationId xmlns:p14="http://schemas.microsoft.com/office/powerpoint/2010/main" val="339821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ometric Lef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lowchart: Manual Input 5"/>
          <p:cNvSpPr/>
          <p:nvPr userDrawn="1"/>
        </p:nvSpPr>
        <p:spPr>
          <a:xfrm rot="16200000" flipH="1">
            <a:off x="5229221"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0960" y="5831829"/>
            <a:ext cx="3122315" cy="889646"/>
          </a:xfrm>
          <a:prstGeom prst="rect">
            <a:avLst/>
          </a:prstGeom>
        </p:spPr>
      </p:pic>
      <p:sp>
        <p:nvSpPr>
          <p:cNvPr id="9" name="Picture Placeholder 3"/>
          <p:cNvSpPr>
            <a:spLocks noGrp="1"/>
          </p:cNvSpPr>
          <p:nvPr>
            <p:ph type="pic" sz="quarter" idx="15" hasCustomPrompt="1"/>
          </p:nvPr>
        </p:nvSpPr>
        <p:spPr>
          <a:xfrm>
            <a:off x="977890" y="1330325"/>
            <a:ext cx="3365500" cy="3149600"/>
          </a:xfrm>
          <a:prstGeom prst="rect">
            <a:avLst/>
          </a:prstGeom>
        </p:spPr>
        <p:txBody>
          <a:bodyPr/>
          <a:lstStyle>
            <a:lvl1pPr>
              <a:defRPr/>
            </a:lvl1pPr>
          </a:lstStyle>
          <a:p>
            <a:r>
              <a:rPr lang="en-US" dirty="0"/>
              <a:t>Picture or Icon or Delete and Replace</a:t>
            </a:r>
          </a:p>
        </p:txBody>
      </p:sp>
      <p:sp>
        <p:nvSpPr>
          <p:cNvPr id="3" name="Text Placeholder 2"/>
          <p:cNvSpPr>
            <a:spLocks noGrp="1"/>
          </p:cNvSpPr>
          <p:nvPr>
            <p:ph type="body" sz="quarter" idx="16" hasCustomPrompt="1"/>
          </p:nvPr>
        </p:nvSpPr>
        <p:spPr>
          <a:xfrm>
            <a:off x="6918327" y="1008062"/>
            <a:ext cx="4413250" cy="552450"/>
          </a:xfrm>
          <a:prstGeom prst="rect">
            <a:avLst/>
          </a:prstGeom>
        </p:spPr>
        <p:txBody>
          <a:bodyPr spcFirstLastPara="1" lIns="0" tIns="0" rIns="0" bIns="0" anchor="ctr" anchorCtr="0"/>
          <a:lstStyle>
            <a:lvl1pPr marL="0" indent="0">
              <a:buNone/>
              <a:defRPr lang="en-US" sz="4000" b="0" cap="all" spc="200" baseline="0" smtClean="0">
                <a:solidFill>
                  <a:srgbClr val="FFDD19"/>
                </a:solidFill>
                <a:latin typeface="Franklin Gothic Heavy" panose="020B0903020102020204" pitchFamily="34" charset="0"/>
                <a:cs typeface="Roboto"/>
              </a:defRPr>
            </a:lvl1pPr>
            <a:lvl2pPr marL="228600" indent="0">
              <a:buNone/>
              <a:defRPr lang="en-US" sz="1800" smtClean="0">
                <a:latin typeface="+mn-lt"/>
              </a:defRPr>
            </a:lvl2pPr>
            <a:lvl3pPr marL="685800" indent="0">
              <a:buNone/>
              <a:defRPr lang="en-US" sz="1800" smtClean="0">
                <a:latin typeface="+mn-lt"/>
              </a:defRPr>
            </a:lvl3pPr>
            <a:lvl4pPr marL="1143000" indent="0">
              <a:buNone/>
              <a:defRPr lang="en-US" smtClean="0">
                <a:latin typeface="+mn-lt"/>
              </a:defRPr>
            </a:lvl4pPr>
            <a:lvl5pPr marL="1600200" indent="0">
              <a:buNone/>
              <a:defRPr lang="en-US">
                <a:latin typeface="+mn-lt"/>
              </a:defRPr>
            </a:lvl5pPr>
          </a:lstStyle>
          <a:p>
            <a:pPr marL="0" lvl="0" algn="ctr" hangingPunct="0">
              <a:lnSpc>
                <a:spcPct val="100000"/>
              </a:lnSpc>
            </a:pPr>
            <a:r>
              <a:rPr lang="en-US" dirty="0"/>
              <a:t>Slide Title</a:t>
            </a:r>
          </a:p>
        </p:txBody>
      </p:sp>
      <p:sp>
        <p:nvSpPr>
          <p:cNvPr id="12" name="Text Placeholder 14"/>
          <p:cNvSpPr>
            <a:spLocks noGrp="1"/>
          </p:cNvSpPr>
          <p:nvPr>
            <p:ph type="body" sz="quarter" idx="14"/>
          </p:nvPr>
        </p:nvSpPr>
        <p:spPr>
          <a:xfrm>
            <a:off x="6286504" y="1697038"/>
            <a:ext cx="5676896" cy="43561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1217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ildings Righ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Sentinel Logo 2020"/>
          <p:cNvPicPr/>
          <p:nvPr userDrawn="1"/>
        </p:nvPicPr>
        <p:blipFill rotWithShape="1">
          <a:blip r:embed="rId3"/>
          <a:stretch>
            <a:fillRect/>
          </a:stretch>
        </p:blipFill>
        <p:spPr>
          <a:xfrm>
            <a:off x="120650" y="6073775"/>
            <a:ext cx="2305050" cy="647700"/>
          </a:xfrm>
          <a:prstGeom prst="rect">
            <a:avLst/>
          </a:prstGeom>
        </p:spPr>
      </p:pic>
      <p:sp>
        <p:nvSpPr>
          <p:cNvPr id="6" name="Text Placeholder 10"/>
          <p:cNvSpPr>
            <a:spLocks noGrp="1"/>
          </p:cNvSpPr>
          <p:nvPr>
            <p:ph type="body" sz="quarter" idx="13" hasCustomPrompt="1"/>
          </p:nvPr>
        </p:nvSpPr>
        <p:spPr>
          <a:xfrm>
            <a:off x="968378" y="307974"/>
            <a:ext cx="4987922" cy="669925"/>
          </a:xfrm>
          <a:prstGeom prst="rect">
            <a:avLst/>
          </a:prstGeom>
        </p:spPr>
        <p:txBody>
          <a:bodyPr lIns="0" tIns="0" rIns="0" bIns="0" anchor="ctr" anchorCtr="0">
            <a:normAutofit/>
          </a:bodyPr>
          <a:lstStyle>
            <a:lvl1pPr marL="0" indent="0">
              <a:buNone/>
              <a:defRPr sz="3200" spc="200" baseline="0">
                <a:solidFill>
                  <a:srgbClr val="296AB0"/>
                </a:solidFill>
                <a:latin typeface="Franklin Gothic Heavy" panose="020B0903020102020204" pitchFamily="34" charset="0"/>
              </a:defRPr>
            </a:lvl1pPr>
          </a:lstStyle>
          <a:p>
            <a:pPr lvl="0"/>
            <a:r>
              <a:rPr lang="en-US" dirty="0"/>
              <a:t>SLIDE TITLE</a:t>
            </a:r>
          </a:p>
        </p:txBody>
      </p:sp>
      <p:pic>
        <p:nvPicPr>
          <p:cNvPr id="7" name="Shape-8"/>
          <p:cNvPicPr/>
          <p:nvPr userDrawn="1"/>
        </p:nvPicPr>
        <p:blipFill rotWithShape="1">
          <a:blip r:embed="rId4"/>
          <a:stretch>
            <a:fillRect/>
          </a:stretch>
        </p:blipFill>
        <p:spPr>
          <a:xfrm>
            <a:off x="0" y="307975"/>
            <a:ext cx="850900" cy="669925"/>
          </a:xfrm>
          <a:prstGeom prst="rect">
            <a:avLst/>
          </a:prstGeom>
          <a:ln>
            <a:solidFill>
              <a:srgbClr val="628EB3"/>
            </a:solidFill>
          </a:ln>
        </p:spPr>
      </p:pic>
      <p:sp>
        <p:nvSpPr>
          <p:cNvPr id="10" name="Text Placeholder 14"/>
          <p:cNvSpPr>
            <a:spLocks noGrp="1"/>
          </p:cNvSpPr>
          <p:nvPr>
            <p:ph type="body" sz="quarter" idx="14"/>
          </p:nvPr>
        </p:nvSpPr>
        <p:spPr>
          <a:xfrm>
            <a:off x="120650" y="1347786"/>
            <a:ext cx="5835650" cy="4621214"/>
          </a:xfrm>
          <a:prstGeom prst="rect">
            <a:avLst/>
          </a:prstGeom>
        </p:spPr>
        <p:txBody>
          <a:bodyPr/>
          <a:lstStyle>
            <a:lvl1pPr marL="228600" indent="-228600">
              <a:buFont typeface="Calibri" panose="020F0502020204030204" pitchFamily="34" charset="0"/>
              <a:buChar char="‐"/>
              <a:defRPr>
                <a:solidFill>
                  <a:srgbClr val="6D6E71"/>
                </a:solidFill>
              </a:defRPr>
            </a:lvl1pPr>
            <a:lvl2pPr marL="685800" indent="-228600">
              <a:buFont typeface="Calibri" panose="020F0502020204030204" pitchFamily="34" charset="0"/>
              <a:buChar char="‐"/>
              <a:defRPr>
                <a:solidFill>
                  <a:srgbClr val="6D6E71"/>
                </a:solidFill>
              </a:defRPr>
            </a:lvl2pPr>
            <a:lvl3pPr marL="1143000" indent="-228600">
              <a:buFont typeface="Calibri" panose="020F0502020204030204" pitchFamily="34" charset="0"/>
              <a:buChar char="‐"/>
              <a:defRPr>
                <a:solidFill>
                  <a:srgbClr val="6D6E71"/>
                </a:solidFill>
              </a:defRPr>
            </a:lvl3pPr>
            <a:lvl4pPr marL="1600200" indent="-228600">
              <a:buFont typeface="Calibri" panose="020F0502020204030204" pitchFamily="34" charset="0"/>
              <a:buChar char="‐"/>
              <a:defRPr>
                <a:solidFill>
                  <a:srgbClr val="6D6E71"/>
                </a:solidFill>
              </a:defRPr>
            </a:lvl4pPr>
            <a:lvl5pPr marL="2057400" indent="-228600">
              <a:buFont typeface="Calibri" panose="020F050202020403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15" hasCustomPrompt="1"/>
          </p:nvPr>
        </p:nvSpPr>
        <p:spPr>
          <a:xfrm>
            <a:off x="7632690" y="1647825"/>
            <a:ext cx="3365500" cy="3149600"/>
          </a:xfrm>
          <a:prstGeom prst="rect">
            <a:avLst/>
          </a:prstGeom>
        </p:spPr>
        <p:txBody>
          <a:bodyPr/>
          <a:lstStyle>
            <a:lvl1pPr>
              <a:defRPr/>
            </a:lvl1pPr>
          </a:lstStyle>
          <a:p>
            <a:r>
              <a:rPr lang="en-US" dirty="0"/>
              <a:t>Picture or Icon or Delete</a:t>
            </a:r>
          </a:p>
        </p:txBody>
      </p:sp>
    </p:spTree>
    <p:extLst>
      <p:ext uri="{BB962C8B-B14F-4D97-AF65-F5344CB8AC3E}">
        <p14:creationId xmlns:p14="http://schemas.microsoft.com/office/powerpoint/2010/main" val="117426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dings Lef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0"/>
          <p:cNvSpPr>
            <a:spLocks noGrp="1"/>
          </p:cNvSpPr>
          <p:nvPr>
            <p:ph type="body" sz="quarter" idx="13" hasCustomPrompt="1"/>
          </p:nvPr>
        </p:nvSpPr>
        <p:spPr>
          <a:xfrm>
            <a:off x="968378" y="307974"/>
            <a:ext cx="5076822" cy="669925"/>
          </a:xfrm>
          <a:prstGeom prst="rect">
            <a:avLst/>
          </a:prstGeom>
        </p:spPr>
        <p:txBody>
          <a:bodyPr lIns="0" tIns="0" rIns="0" bIns="0" anchor="ctr" anchorCtr="0">
            <a:normAutofit/>
          </a:bodyPr>
          <a:lstStyle>
            <a:lvl1pPr marL="0" indent="0">
              <a:buNone/>
              <a:defRPr sz="3200" spc="200" baseline="0">
                <a:solidFill>
                  <a:srgbClr val="FFDD19"/>
                </a:solidFill>
                <a:latin typeface="Franklin Gothic Heavy" panose="020B0903020102020204" pitchFamily="34" charset="0"/>
              </a:defRPr>
            </a:lvl1pPr>
          </a:lstStyle>
          <a:p>
            <a:pPr lvl="0"/>
            <a:r>
              <a:rPr lang="en-US" dirty="0"/>
              <a:t>SLIDE TITLE</a:t>
            </a:r>
          </a:p>
        </p:txBody>
      </p:sp>
      <p:sp>
        <p:nvSpPr>
          <p:cNvPr id="10" name="Text Placeholder 14"/>
          <p:cNvSpPr>
            <a:spLocks noGrp="1"/>
          </p:cNvSpPr>
          <p:nvPr>
            <p:ph type="body" sz="quarter" idx="14"/>
          </p:nvPr>
        </p:nvSpPr>
        <p:spPr>
          <a:xfrm>
            <a:off x="6235701" y="520700"/>
            <a:ext cx="5702297" cy="5553074"/>
          </a:xfrm>
          <a:prstGeom prst="rect">
            <a:avLst/>
          </a:prstGeom>
        </p:spPr>
        <p:txBody>
          <a:bodyPr/>
          <a:lstStyle>
            <a:lvl1pPr marL="228600" indent="-228600">
              <a:buFont typeface="Calibri" panose="020F0502020204030204" pitchFamily="34" charset="0"/>
              <a:buChar char="‐"/>
              <a:defRPr>
                <a:solidFill>
                  <a:srgbClr val="6D6E71"/>
                </a:solidFill>
              </a:defRPr>
            </a:lvl1pPr>
            <a:lvl2pPr marL="685800" indent="-228600">
              <a:buFont typeface="Calibri" panose="020F0502020204030204" pitchFamily="34" charset="0"/>
              <a:buChar char="‐"/>
              <a:defRPr>
                <a:solidFill>
                  <a:srgbClr val="6D6E71"/>
                </a:solidFill>
              </a:defRPr>
            </a:lvl2pPr>
            <a:lvl3pPr marL="1143000" indent="-228600">
              <a:buFont typeface="Calibri" panose="020F0502020204030204" pitchFamily="34" charset="0"/>
              <a:buChar char="‐"/>
              <a:defRPr>
                <a:solidFill>
                  <a:srgbClr val="6D6E71"/>
                </a:solidFill>
              </a:defRPr>
            </a:lvl3pPr>
            <a:lvl4pPr marL="1600200" indent="-228600">
              <a:buFont typeface="Calibri" panose="020F0502020204030204" pitchFamily="34" charset="0"/>
              <a:buChar char="‐"/>
              <a:defRPr>
                <a:solidFill>
                  <a:srgbClr val="6D6E71"/>
                </a:solidFill>
              </a:defRPr>
            </a:lvl4pPr>
            <a:lvl5pPr marL="2057400" indent="-228600">
              <a:buFont typeface="Calibri" panose="020F050202020403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15" hasCustomPrompt="1"/>
          </p:nvPr>
        </p:nvSpPr>
        <p:spPr>
          <a:xfrm>
            <a:off x="1142990" y="1951036"/>
            <a:ext cx="3403610" cy="3268663"/>
          </a:xfrm>
          <a:prstGeom prst="rect">
            <a:avLst/>
          </a:prstGeom>
        </p:spPr>
        <p:txBody>
          <a:bodyPr/>
          <a:lstStyle>
            <a:lvl1pPr>
              <a:defRPr/>
            </a:lvl1pPr>
          </a:lstStyle>
          <a:p>
            <a:r>
              <a:rPr lang="en-US" dirty="0"/>
              <a:t>Icon or delete</a:t>
            </a:r>
          </a:p>
        </p:txBody>
      </p:sp>
      <p:sp>
        <p:nvSpPr>
          <p:cNvPr id="2" name="Rectangle 1"/>
          <p:cNvSpPr/>
          <p:nvPr userDrawn="1"/>
        </p:nvSpPr>
        <p:spPr>
          <a:xfrm>
            <a:off x="0" y="307974"/>
            <a:ext cx="863600" cy="669925"/>
          </a:xfrm>
          <a:prstGeom prst="rect">
            <a:avLst/>
          </a:prstGeom>
          <a:solidFill>
            <a:srgbClr val="FFDD19"/>
          </a:solidFill>
          <a:ln>
            <a:solidFill>
              <a:srgbClr val="FFD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9061" y="6011491"/>
            <a:ext cx="2420640" cy="689717"/>
          </a:xfrm>
          <a:prstGeom prst="rect">
            <a:avLst/>
          </a:prstGeom>
        </p:spPr>
      </p:pic>
    </p:spTree>
    <p:extLst>
      <p:ext uri="{BB962C8B-B14F-4D97-AF65-F5344CB8AC3E}">
        <p14:creationId xmlns:p14="http://schemas.microsoft.com/office/powerpoint/2010/main" val="185300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lit Images Text Center">
    <p:bg>
      <p:bgPr>
        <a:solidFill>
          <a:schemeClr val="bg1"/>
        </a:solidFill>
        <a:effectLst/>
      </p:bgPr>
    </p:bg>
    <p:spTree>
      <p:nvGrpSpPr>
        <p:cNvPr id="1" name=""/>
        <p:cNvGrpSpPr/>
        <p:nvPr/>
      </p:nvGrpSpPr>
      <p:grpSpPr>
        <a:xfrm>
          <a:off x="0" y="0"/>
          <a:ext cx="0" cy="0"/>
          <a:chOff x="0" y="0"/>
          <a:chExt cx="0" cy="0"/>
        </a:xfrm>
      </p:grpSpPr>
      <p:sp>
        <p:nvSpPr>
          <p:cNvPr id="18" name="Slide Number Placeholder 2"/>
          <p:cNvSpPr>
            <a:spLocks noGrp="1"/>
          </p:cNvSpPr>
          <p:nvPr>
            <p:ph type="sldNum" sz="quarter" idx="10"/>
          </p:nvPr>
        </p:nvSpPr>
        <p:spPr>
          <a:xfrm>
            <a:off x="9086850" y="6356350"/>
            <a:ext cx="2743200" cy="365125"/>
          </a:xfrm>
          <a:prstGeom prst="rect">
            <a:avLst/>
          </a:prstGeom>
        </p:spPr>
        <p:txBody>
          <a:bodyPr/>
          <a:lstStyle/>
          <a:p>
            <a:r>
              <a:rPr lang="en-US" dirty="0"/>
              <a:t>Sentinel Confidential </a:t>
            </a:r>
            <a:fld id="{8781ABA5-FF78-4CB5-B184-2294D01E6FD5}" type="slidenum">
              <a:rPr lang="en-US" smtClean="0"/>
              <a:pPr/>
              <a:t>‹#›</a:t>
            </a:fld>
            <a:endParaRPr lang="en-US" dirty="0"/>
          </a:p>
        </p:txBody>
      </p:sp>
      <p:pic>
        <p:nvPicPr>
          <p:cNvPr id="20" name="Sentinel Logo 2020"/>
          <p:cNvPicPr/>
          <p:nvPr userDrawn="1"/>
        </p:nvPicPr>
        <p:blipFill rotWithShape="1">
          <a:blip r:embed="rId2"/>
          <a:stretch>
            <a:fillRect/>
          </a:stretch>
        </p:blipFill>
        <p:spPr>
          <a:xfrm>
            <a:off x="120650" y="6073775"/>
            <a:ext cx="2305050" cy="647700"/>
          </a:xfrm>
          <a:prstGeom prst="rect">
            <a:avLst/>
          </a:prstGeom>
        </p:spPr>
      </p:pic>
      <p:sp>
        <p:nvSpPr>
          <p:cNvPr id="26" name="Slide Number Placeholder 2"/>
          <p:cNvSpPr txBox="1">
            <a:spLocks/>
          </p:cNvSpPr>
          <p:nvPr userDrawn="1"/>
        </p:nvSpPr>
        <p:spPr>
          <a:xfrm>
            <a:off x="908685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Sentinel Confidential </a:t>
            </a:r>
            <a:fld id="{8781ABA5-FF78-4CB5-B184-2294D01E6FD5}" type="slidenum">
              <a:rPr lang="en-US" smtClean="0"/>
              <a:pPr/>
              <a:t>‹#›</a:t>
            </a:fld>
            <a:endParaRPr lang="en-US" dirty="0"/>
          </a:p>
        </p:txBody>
      </p:sp>
      <p:pic>
        <p:nvPicPr>
          <p:cNvPr id="27" name="0d4bf2d82e757f390ef4970514fa13d4"/>
          <p:cNvPicPr/>
          <p:nvPr userDrawn="1"/>
        </p:nvPicPr>
        <p:blipFill rotWithShape="1">
          <a:blip r:embed="rId3"/>
          <a:stretch>
            <a:fillRect/>
          </a:stretch>
        </p:blipFill>
        <p:spPr>
          <a:xfrm>
            <a:off x="0" y="-9524"/>
            <a:ext cx="6086475" cy="6867524"/>
          </a:xfrm>
          <a:prstGeom prst="rect">
            <a:avLst/>
          </a:prstGeom>
        </p:spPr>
      </p:pic>
      <p:pic>
        <p:nvPicPr>
          <p:cNvPr id="28" name="0df9bc7a4b5f91caa78583c224442c97"/>
          <p:cNvPicPr/>
          <p:nvPr userDrawn="1"/>
        </p:nvPicPr>
        <p:blipFill rotWithShape="1">
          <a:blip r:embed="rId4"/>
          <a:stretch>
            <a:fillRect/>
          </a:stretch>
        </p:blipFill>
        <p:spPr>
          <a:xfrm>
            <a:off x="6086475" y="-1"/>
            <a:ext cx="6105525" cy="6858001"/>
          </a:xfrm>
          <a:prstGeom prst="rect">
            <a:avLst/>
          </a:prstGeom>
        </p:spPr>
      </p:pic>
      <p:pic>
        <p:nvPicPr>
          <p:cNvPr id="29" name="Shape-1"/>
          <p:cNvPicPr/>
          <p:nvPr userDrawn="1"/>
        </p:nvPicPr>
        <p:blipFill rotWithShape="1">
          <a:blip r:embed="rId5"/>
          <a:stretch>
            <a:fillRect/>
          </a:stretch>
        </p:blipFill>
        <p:spPr>
          <a:xfrm>
            <a:off x="3318280" y="-9524"/>
            <a:ext cx="5536389" cy="6867524"/>
          </a:xfrm>
          <a:prstGeom prst="rect">
            <a:avLst/>
          </a:prstGeom>
        </p:spPr>
      </p:pic>
      <p:cxnSp>
        <p:nvCxnSpPr>
          <p:cNvPr id="30" name="Straight Connector 29"/>
          <p:cNvCxnSpPr/>
          <p:nvPr userDrawn="1"/>
        </p:nvCxnSpPr>
        <p:spPr>
          <a:xfrm>
            <a:off x="3784600" y="557418"/>
            <a:ext cx="46958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784600" y="1409151"/>
            <a:ext cx="46958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 Placeholder 10"/>
          <p:cNvSpPr>
            <a:spLocks noGrp="1"/>
          </p:cNvSpPr>
          <p:nvPr>
            <p:ph type="body" sz="quarter" idx="16" hasCustomPrompt="1"/>
          </p:nvPr>
        </p:nvSpPr>
        <p:spPr>
          <a:xfrm>
            <a:off x="3592515" y="651569"/>
            <a:ext cx="4987922" cy="669925"/>
          </a:xfrm>
          <a:prstGeom prst="rect">
            <a:avLst/>
          </a:prstGeom>
        </p:spPr>
        <p:txBody>
          <a:bodyPr lIns="0" tIns="0" rIns="0" bIns="0" anchor="ctr" anchorCtr="0">
            <a:normAutofit/>
          </a:bodyPr>
          <a:lstStyle>
            <a:lvl1pPr marL="0" indent="0" algn="ctr">
              <a:buNone/>
              <a:defRPr sz="3200" spc="200" baseline="0">
                <a:solidFill>
                  <a:srgbClr val="FFDD19"/>
                </a:solidFill>
                <a:latin typeface="Franklin Gothic Heavy" panose="020B0903020102020204" pitchFamily="34" charset="0"/>
              </a:defRPr>
            </a:lvl1pPr>
          </a:lstStyle>
          <a:p>
            <a:pPr lvl="0"/>
            <a:r>
              <a:rPr lang="en-US" dirty="0"/>
              <a:t>SLIDE TITLE</a:t>
            </a:r>
          </a:p>
        </p:txBody>
      </p:sp>
      <p:sp>
        <p:nvSpPr>
          <p:cNvPr id="33" name="Text Placeholder 4"/>
          <p:cNvSpPr>
            <a:spLocks noGrp="1"/>
          </p:cNvSpPr>
          <p:nvPr>
            <p:ph type="body" sz="quarter" idx="17" hasCustomPrompt="1"/>
          </p:nvPr>
        </p:nvSpPr>
        <p:spPr>
          <a:xfrm>
            <a:off x="3478617" y="1574798"/>
            <a:ext cx="5184775" cy="5073650"/>
          </a:xfrm>
          <a:prstGeom prst="rect">
            <a:avLst/>
          </a:prstGeom>
        </p:spPr>
        <p:txBody>
          <a:bodyPr spcFirstLastPara="1" lIns="95250" tIns="128588" rIns="95250" bIns="0" anchor="t">
            <a:normAutofit/>
          </a:bodyPr>
          <a:lstStyle>
            <a:lvl1pPr marL="0" indent="0">
              <a:buFontTx/>
              <a:buNone/>
              <a:defRPr lang="en-US" sz="1650" kern="1200" dirty="0" smtClean="0">
                <a:solidFill>
                  <a:schemeClr val="bg1"/>
                </a:solidFill>
                <a:latin typeface="Franklin Gothic Medium" panose="020B0603020102020204" pitchFamily="34" charset="0"/>
                <a:ea typeface="+mn-ea"/>
                <a:cs typeface="Roboto"/>
              </a:defRPr>
            </a:lvl1pPr>
            <a:lvl2pPr marL="228600" indent="0">
              <a:buFontTx/>
              <a:buNone/>
              <a:defRPr lang="en-US" sz="1650" kern="1200" dirty="0" smtClean="0">
                <a:solidFill>
                  <a:schemeClr val="bg1"/>
                </a:solidFill>
                <a:latin typeface="Franklin Gothic Medium" panose="020B0603020102020204" pitchFamily="34" charset="0"/>
                <a:ea typeface="+mn-ea"/>
                <a:cs typeface="Roboto"/>
              </a:defRPr>
            </a:lvl2pPr>
            <a:lvl3pPr marL="685800" indent="0">
              <a:buFontTx/>
              <a:buNone/>
              <a:defRPr lang="en-US" sz="1650" kern="1200" dirty="0" smtClean="0">
                <a:solidFill>
                  <a:schemeClr val="bg1"/>
                </a:solidFill>
                <a:latin typeface="Franklin Gothic Medium" panose="020B0603020102020204" pitchFamily="34" charset="0"/>
                <a:ea typeface="+mn-ea"/>
                <a:cs typeface="Roboto"/>
              </a:defRPr>
            </a:lvl3pPr>
            <a:lvl4pPr marL="1143000" indent="0">
              <a:buFontTx/>
              <a:buNone/>
              <a:defRPr lang="en-US" sz="1650" kern="1200" dirty="0" smtClean="0">
                <a:solidFill>
                  <a:schemeClr val="bg1"/>
                </a:solidFill>
                <a:latin typeface="Franklin Gothic Medium" panose="020B0603020102020204" pitchFamily="34" charset="0"/>
                <a:ea typeface="+mn-ea"/>
                <a:cs typeface="Roboto"/>
              </a:defRPr>
            </a:lvl4pPr>
            <a:lvl5pPr marL="1600200" indent="0">
              <a:buFontTx/>
              <a:buNone/>
              <a:defRPr lang="en-US" sz="1650" kern="1200" dirty="0">
                <a:solidFill>
                  <a:schemeClr val="bg1"/>
                </a:solidFill>
                <a:latin typeface="Franklin Gothic Medium" panose="020B0603020102020204" pitchFamily="34" charset="0"/>
                <a:ea typeface="+mn-ea"/>
                <a:cs typeface="Roboto"/>
              </a:defRPr>
            </a:lvl5pPr>
          </a:lstStyle>
          <a:p>
            <a:pPr marL="0" lvl="0" hangingPunct="0">
              <a:lnSpc>
                <a:spcPct val="141667"/>
              </a:lnSpc>
            </a:pPr>
            <a:r>
              <a:rPr lang="en-US" dirty="0"/>
              <a:t>Enter text here or change to bullets</a:t>
            </a:r>
          </a:p>
        </p:txBody>
      </p:sp>
      <p:pic>
        <p:nvPicPr>
          <p:cNvPr id="34" name="Picture 3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60" y="5882629"/>
            <a:ext cx="3122315" cy="889646"/>
          </a:xfrm>
          <a:prstGeom prst="rect">
            <a:avLst/>
          </a:prstGeom>
        </p:spPr>
      </p:pic>
    </p:spTree>
    <p:extLst>
      <p:ext uri="{BB962C8B-B14F-4D97-AF65-F5344CB8AC3E}">
        <p14:creationId xmlns:p14="http://schemas.microsoft.com/office/powerpoint/2010/main" val="1165904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Focu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0A32F-D7CF-4A58-B6EE-1B1A9BA32734}"/>
              </a:ext>
            </a:extLst>
          </p:cNvPr>
          <p:cNvSpPr>
            <a:spLocks noGrp="1"/>
          </p:cNvSpPr>
          <p:nvPr>
            <p:ph idx="1"/>
          </p:nvPr>
        </p:nvSpPr>
        <p:spPr>
          <a:xfrm>
            <a:off x="76200" y="609600"/>
            <a:ext cx="12039600" cy="5715000"/>
          </a:xfrm>
          <a:prstGeom prst="rect">
            <a:avLst/>
          </a:prstGeom>
        </p:spPr>
        <p:txBody>
          <a:bodyPr/>
          <a:lstStyle>
            <a:lvl1pPr marL="228600" indent="-228600">
              <a:buFont typeface="Franklin Gothic Medium" panose="020B0603020102020204" pitchFamily="34" charset="0"/>
              <a:buChar char="-"/>
              <a:defRPr sz="3200">
                <a:solidFill>
                  <a:srgbClr val="6D6E71"/>
                </a:solidFill>
              </a:defRPr>
            </a:lvl1pPr>
            <a:lvl2pPr marL="685800" indent="-228600">
              <a:buFont typeface="Franklin Gothic Medium" panose="020B0603020102020204" pitchFamily="34" charset="0"/>
              <a:buChar char="-"/>
              <a:defRPr sz="2800">
                <a:solidFill>
                  <a:srgbClr val="6D6E71"/>
                </a:solidFill>
              </a:defRPr>
            </a:lvl2pPr>
            <a:lvl3pPr marL="1143000" indent="-228600">
              <a:buFont typeface="Franklin Gothic Medium" panose="020B0603020102020204" pitchFamily="34" charset="0"/>
              <a:buChar char="-"/>
              <a:defRPr sz="2400">
                <a:solidFill>
                  <a:srgbClr val="6D6E71"/>
                </a:solidFill>
              </a:defRPr>
            </a:lvl3pPr>
            <a:lvl4pPr marL="1600200" indent="-228600">
              <a:buFont typeface="Franklin Gothic Medium" panose="020B0603020102020204" pitchFamily="34" charset="0"/>
              <a:buChar char="-"/>
              <a:defRPr sz="2000">
                <a:solidFill>
                  <a:srgbClr val="6D6E71"/>
                </a:solidFill>
              </a:defRPr>
            </a:lvl4pPr>
            <a:lvl5pPr marL="2057400" indent="-228600">
              <a:buFont typeface="Franklin Gothic Medium" panose="020B0603020102020204" pitchFamily="34" charset="0"/>
              <a:buChar char="-"/>
              <a:defRPr sz="2000">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7CE751DC-479E-4882-B293-FC79B8977A0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7931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Focus">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82B6DBE-73EF-4AF4-BE0A-43FB8D88A87E}"/>
              </a:ext>
            </a:extLst>
          </p:cNvPr>
          <p:cNvSpPr>
            <a:spLocks noGrp="1"/>
          </p:cNvSpPr>
          <p:nvPr>
            <p:ph sz="quarter" idx="10"/>
          </p:nvPr>
        </p:nvSpPr>
        <p:spPr>
          <a:xfrm>
            <a:off x="76200" y="609600"/>
            <a:ext cx="60198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B8EB9574-29E3-4260-8708-B03C7DD4B5A4}"/>
              </a:ext>
            </a:extLst>
          </p:cNvPr>
          <p:cNvSpPr>
            <a:spLocks noGrp="1"/>
          </p:cNvSpPr>
          <p:nvPr>
            <p:ph sz="quarter" idx="12"/>
          </p:nvPr>
        </p:nvSpPr>
        <p:spPr>
          <a:xfrm>
            <a:off x="6096000" y="609600"/>
            <a:ext cx="60198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A14A1AF-4309-41FE-91CD-C63012B44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0954770"/>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Focus">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82B6DBE-73EF-4AF4-BE0A-43FB8D88A87E}"/>
              </a:ext>
            </a:extLst>
          </p:cNvPr>
          <p:cNvSpPr>
            <a:spLocks noGrp="1"/>
          </p:cNvSpPr>
          <p:nvPr>
            <p:ph sz="quarter" idx="10"/>
          </p:nvPr>
        </p:nvSpPr>
        <p:spPr>
          <a:xfrm>
            <a:off x="76200" y="609600"/>
            <a:ext cx="40005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a:extLst>
              <a:ext uri="{FF2B5EF4-FFF2-40B4-BE49-F238E27FC236}">
                <a16:creationId xmlns:a16="http://schemas.microsoft.com/office/drawing/2014/main" id="{55AF6DBB-0725-486E-AB61-1A04CB5BEE64}"/>
              </a:ext>
            </a:extLst>
          </p:cNvPr>
          <p:cNvSpPr>
            <a:spLocks noGrp="1"/>
          </p:cNvSpPr>
          <p:nvPr>
            <p:ph sz="quarter" idx="11"/>
          </p:nvPr>
        </p:nvSpPr>
        <p:spPr>
          <a:xfrm>
            <a:off x="4076700" y="609600"/>
            <a:ext cx="40386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B8EB9574-29E3-4260-8708-B03C7DD4B5A4}"/>
              </a:ext>
            </a:extLst>
          </p:cNvPr>
          <p:cNvSpPr>
            <a:spLocks noGrp="1"/>
          </p:cNvSpPr>
          <p:nvPr>
            <p:ph sz="quarter" idx="12"/>
          </p:nvPr>
        </p:nvSpPr>
        <p:spPr>
          <a:xfrm>
            <a:off x="8115300" y="609600"/>
            <a:ext cx="40005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3753C99E-5B82-4F18-B889-3C0355EB43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5938200"/>
      </p:ext>
    </p:extLst>
  </p:cSld>
  <p:clrMapOvr>
    <a:masterClrMapping/>
  </p:clrMapOvr>
  <p:extLst>
    <p:ext uri="{DCECCB84-F9BA-43D5-87BE-67443E8EF086}">
      <p15:sldGuideLst xmlns:p15="http://schemas.microsoft.com/office/powerpoint/2012/main">
        <p15:guide id="2" pos="2568" userDrawn="1">
          <p15:clr>
            <a:srgbClr val="FBAE40"/>
          </p15:clr>
        </p15:guide>
        <p15:guide id="3" pos="51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7C0D-2CE5-49C1-9D9C-31B170A4FB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93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C-4-1">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8" name="Title 7">
            <a:extLst>
              <a:ext uri="{FF2B5EF4-FFF2-40B4-BE49-F238E27FC236}">
                <a16:creationId xmlns:a16="http://schemas.microsoft.com/office/drawing/2014/main" id="{B7A36B69-0299-4139-991D-E57E9EF21ECB}"/>
              </a:ext>
            </a:extLst>
          </p:cNvPr>
          <p:cNvSpPr>
            <a:spLocks noGrp="1"/>
          </p:cNvSpPr>
          <p:nvPr>
            <p:ph type="title"/>
          </p:nvPr>
        </p:nvSpPr>
        <p:spPr/>
        <p:txBody>
          <a:bodyPr/>
          <a:lstStyle>
            <a:lvl1pPr algn="ctr">
              <a:defRPr/>
            </a:lvl1pPr>
          </a:lstStyle>
          <a:p>
            <a:r>
              <a:rPr lang="en-US"/>
              <a:t>Click to edit Master title style</a:t>
            </a:r>
          </a:p>
        </p:txBody>
      </p:sp>
      <p:sp>
        <p:nvSpPr>
          <p:cNvPr id="9" name="Slide Number Placeholder 8">
            <a:extLst>
              <a:ext uri="{FF2B5EF4-FFF2-40B4-BE49-F238E27FC236}">
                <a16:creationId xmlns:a16="http://schemas.microsoft.com/office/drawing/2014/main" id="{0C5CDB8A-FE4E-4323-9BF7-C8D92E62C064}"/>
              </a:ext>
            </a:extLst>
          </p:cNvPr>
          <p:cNvSpPr>
            <a:spLocks noGrp="1"/>
          </p:cNvSpPr>
          <p:nvPr>
            <p:ph type="sldNum" sz="quarter" idx="19"/>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41893116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1248" userDrawn="1">
          <p15:clr>
            <a:srgbClr val="FBAE40"/>
          </p15:clr>
        </p15:guide>
        <p15:guide id="4" pos="2976" userDrawn="1">
          <p15:clr>
            <a:srgbClr val="FBAE40"/>
          </p15:clr>
        </p15:guide>
        <p15:guide id="5" pos="4704" userDrawn="1">
          <p15:clr>
            <a:srgbClr val="FBAE40"/>
          </p15:clr>
        </p15:guide>
        <p15:guide id="6" pos="6432" userDrawn="1">
          <p15:clr>
            <a:srgbClr val="FBAE40"/>
          </p15:clr>
        </p15:guide>
        <p15:guide id="7" orient="horz" pos="2016" userDrawn="1">
          <p15:clr>
            <a:srgbClr val="FBAE40"/>
          </p15:clr>
        </p15:guide>
        <p15:guide id="8" orient="horz" pos="1368" userDrawn="1">
          <p15:clr>
            <a:srgbClr val="FBAE40"/>
          </p15:clr>
        </p15:guide>
        <p15:guide id="9" orient="horz" pos="3312" userDrawn="1">
          <p15:clr>
            <a:srgbClr val="FBAE40"/>
          </p15:clr>
        </p15:guide>
        <p15:guide id="10" pos="5568" userDrawn="1">
          <p15:clr>
            <a:srgbClr val="FBAE40"/>
          </p15:clr>
        </p15:guide>
        <p15:guide id="11" pos="211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fidentiality Statement">
    <p:bg>
      <p:bgPr>
        <a:solidFill>
          <a:schemeClr val="bg1"/>
        </a:solidFill>
        <a:effectLst/>
      </p:bgPr>
    </p:bg>
    <p:spTree>
      <p:nvGrpSpPr>
        <p:cNvPr id="1" name=""/>
        <p:cNvGrpSpPr/>
        <p:nvPr/>
      </p:nvGrpSpPr>
      <p:grpSpPr>
        <a:xfrm>
          <a:off x="0" y="0"/>
          <a:ext cx="0" cy="0"/>
          <a:chOff x="0" y="0"/>
          <a:chExt cx="0" cy="0"/>
        </a:xfrm>
      </p:grpSpPr>
      <p:sp>
        <p:nvSpPr>
          <p:cNvPr id="11" name="Body text copy"/>
          <p:cNvSpPr/>
          <p:nvPr userDrawn="1"/>
        </p:nvSpPr>
        <p:spPr>
          <a:xfrm>
            <a:off x="0" y="685800"/>
            <a:ext cx="12191999" cy="742950"/>
          </a:xfrm>
          <a:prstGeom prst="rect">
            <a:avLst/>
          </a:prstGeom>
        </p:spPr>
        <p:txBody>
          <a:bodyPr spcFirstLastPara="1" lIns="95250" tIns="128588" rIns="95250" bIns="0" anchor="t"/>
          <a:lstStyle/>
          <a:p>
            <a:pPr algn="ctr" hangingPunct="0">
              <a:lnSpc>
                <a:spcPct val="100000"/>
              </a:lnSpc>
            </a:pPr>
            <a:r>
              <a:rPr lang="en-US" sz="4000" b="0" cap="all" baseline="0" dirty="0">
                <a:solidFill>
                  <a:srgbClr val="729BC7"/>
                </a:solidFill>
                <a:latin typeface="Franklin Gothic Heavy" panose="020B0903020102020204" pitchFamily="34" charset="0"/>
                <a:ea typeface="+mn-ea"/>
                <a:cs typeface="Roboto"/>
              </a:rPr>
              <a:t>Sentinel Confidential</a:t>
            </a:r>
            <a:endParaRPr sz="4000" b="0" cap="all" baseline="0" dirty="0">
              <a:solidFill>
                <a:srgbClr val="729BC7"/>
              </a:solidFill>
              <a:latin typeface="Franklin Gothic Heavy" panose="020B0903020102020204" pitchFamily="34" charset="0"/>
              <a:ea typeface="+mn-ea"/>
              <a:cs typeface="Roboto"/>
            </a:endParaRPr>
          </a:p>
        </p:txBody>
      </p:sp>
      <p:sp>
        <p:nvSpPr>
          <p:cNvPr id="6" name="Rectangle 3">
            <a:extLst>
              <a:ext uri="{FF2B5EF4-FFF2-40B4-BE49-F238E27FC236}">
                <a16:creationId xmlns:a16="http://schemas.microsoft.com/office/drawing/2014/main" id="{DCE67534-C144-4F7B-86ED-3BEE1CA5EF16}"/>
              </a:ext>
            </a:extLst>
          </p:cNvPr>
          <p:cNvSpPr>
            <a:spLocks noChangeArrowheads="1"/>
          </p:cNvSpPr>
          <p:nvPr userDrawn="1"/>
        </p:nvSpPr>
        <p:spPr bwMode="auto">
          <a:xfrm>
            <a:off x="1070658" y="2480624"/>
            <a:ext cx="10058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50000"/>
                  </a:schemeClr>
                </a:solidFill>
                <a:effectLst/>
                <a:latin typeface="Arial Unicode MS"/>
                <a:cs typeface="Calibri" panose="020F0502020204030204" pitchFamily="34" charset="0"/>
              </a:rPr>
              <a:t>This presentation is the property of Sentinel Technologies, Inc., is strictly confidential, and contains information intended only for the person or persons to whom it is transmitted. With receipt of this information, recipient acknowledges and agrees that: (</a:t>
            </a:r>
            <a:r>
              <a:rPr kumimoji="0" lang="en-US" altLang="en-US" sz="1600" b="0" i="0" u="none" strike="noStrike" cap="none" normalizeH="0" baseline="0" dirty="0" err="1">
                <a:ln>
                  <a:noFill/>
                </a:ln>
                <a:solidFill>
                  <a:schemeClr val="bg1">
                    <a:lumMod val="50000"/>
                  </a:schemeClr>
                </a:solidFill>
                <a:effectLst/>
                <a:latin typeface="Arial Unicode MS"/>
                <a:cs typeface="Calibri" panose="020F0502020204030204" pitchFamily="34" charset="0"/>
              </a:rPr>
              <a:t>i</a:t>
            </a:r>
            <a:r>
              <a:rPr kumimoji="0" lang="en-US" altLang="en-US" sz="1600" b="0" i="0" u="none" strike="noStrike" cap="none" normalizeH="0" baseline="0" dirty="0">
                <a:ln>
                  <a:noFill/>
                </a:ln>
                <a:solidFill>
                  <a:schemeClr val="bg1">
                    <a:lumMod val="50000"/>
                  </a:schemeClr>
                </a:solidFill>
                <a:effectLst/>
                <a:latin typeface="Arial Unicode MS"/>
                <a:cs typeface="Calibri" panose="020F0502020204030204" pitchFamily="34" charset="0"/>
              </a:rPr>
              <a:t>) this presentation is not intended to be distributed, and if distributed inadvertently, will immediately be returned to Sentinel; (ii) the recipient will not reproduce, divulge, or distribute this confidential information, in whole or in part, without the express written consent of Sentinel; (iii) all of the information herein will be treated as confidential material by the recipient with no less care than that afforded to its own confidential material. </a:t>
            </a:r>
            <a:endParaRPr kumimoji="0" lang="en-US" altLang="en-US" sz="3600" b="0" i="0" u="none" strike="noStrike" cap="none" normalizeH="0" baseline="0" dirty="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579767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anding Referenc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02431" y="1310120"/>
            <a:ext cx="5806407" cy="500056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6114" y="2638446"/>
            <a:ext cx="1679927" cy="790554"/>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16470" y="4731512"/>
            <a:ext cx="1232420" cy="1130661"/>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48654" y="3445366"/>
            <a:ext cx="1699260" cy="754380"/>
          </a:xfrm>
          <a:prstGeom prst="rect">
            <a:avLst/>
          </a:prstGeom>
        </p:spPr>
      </p:pic>
      <p:sp>
        <p:nvSpPr>
          <p:cNvPr id="5" name="TextBox 4"/>
          <p:cNvSpPr txBox="1"/>
          <p:nvPr userDrawn="1"/>
        </p:nvSpPr>
        <p:spPr>
          <a:xfrm>
            <a:off x="1333500" y="262642"/>
            <a:ext cx="8820150" cy="461665"/>
          </a:xfrm>
          <a:prstGeom prst="rect">
            <a:avLst/>
          </a:prstGeom>
          <a:noFill/>
        </p:spPr>
        <p:txBody>
          <a:bodyPr wrap="square" rtlCol="0">
            <a:spAutoFit/>
          </a:bodyPr>
          <a:lstStyle/>
          <a:p>
            <a:pPr algn="ctr"/>
            <a:r>
              <a:rPr lang="en-US" sz="2400" b="1" dirty="0"/>
              <a:t>SENTINEL MARKETING</a:t>
            </a:r>
            <a:r>
              <a:rPr lang="en-US" sz="2400" b="1" baseline="0" dirty="0"/>
              <a:t> STANDARDS</a:t>
            </a:r>
            <a:endParaRPr lang="en-US" sz="2400" b="1" dirty="0"/>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777607" y="1310120"/>
            <a:ext cx="547243" cy="759079"/>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5490" y="2919705"/>
            <a:ext cx="1956041" cy="550885"/>
          </a:xfrm>
          <a:prstGeom prst="rect">
            <a:avLst/>
          </a:prstGeom>
        </p:spPr>
      </p:pic>
      <p:pic>
        <p:nvPicPr>
          <p:cNvPr id="13" name="Picture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775490" y="2236234"/>
            <a:ext cx="1956041" cy="551795"/>
          </a:xfrm>
          <a:prstGeom prst="rect">
            <a:avLst/>
          </a:prstGeom>
        </p:spPr>
      </p:pic>
      <p:pic>
        <p:nvPicPr>
          <p:cNvPr id="14" name="Picture 1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008974" y="1314696"/>
            <a:ext cx="538251" cy="737956"/>
          </a:xfrm>
          <a:prstGeom prst="rect">
            <a:avLst/>
          </a:prstGeom>
        </p:spPr>
      </p:pic>
      <p:pic>
        <p:nvPicPr>
          <p:cNvPr id="15" name="Picture 14"/>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775490" y="3792070"/>
            <a:ext cx="2162175" cy="949052"/>
          </a:xfrm>
          <a:prstGeom prst="rect">
            <a:avLst/>
          </a:prstGeom>
        </p:spPr>
      </p:pic>
      <p:sp>
        <p:nvSpPr>
          <p:cNvPr id="2" name="TextBox 1">
            <a:extLst>
              <a:ext uri="{FF2B5EF4-FFF2-40B4-BE49-F238E27FC236}">
                <a16:creationId xmlns:a16="http://schemas.microsoft.com/office/drawing/2014/main" id="{5DF84A18-6324-4E32-8347-E5AB1A589823}"/>
              </a:ext>
            </a:extLst>
          </p:cNvPr>
          <p:cNvSpPr txBox="1"/>
          <p:nvPr userDrawn="1"/>
        </p:nvSpPr>
        <p:spPr>
          <a:xfrm>
            <a:off x="407525" y="1753564"/>
            <a:ext cx="925975" cy="369332"/>
          </a:xfrm>
          <a:prstGeom prst="rect">
            <a:avLst/>
          </a:prstGeom>
          <a:noFill/>
        </p:spPr>
        <p:txBody>
          <a:bodyPr wrap="square" rtlCol="0">
            <a:spAutoFit/>
          </a:bodyPr>
          <a:lstStyle/>
          <a:p>
            <a:r>
              <a:rPr lang="en-US" dirty="0"/>
              <a:t>729BC7</a:t>
            </a:r>
          </a:p>
        </p:txBody>
      </p:sp>
      <p:sp>
        <p:nvSpPr>
          <p:cNvPr id="11" name="TextBox 10">
            <a:extLst>
              <a:ext uri="{FF2B5EF4-FFF2-40B4-BE49-F238E27FC236}">
                <a16:creationId xmlns:a16="http://schemas.microsoft.com/office/drawing/2014/main" id="{4AD1EFBE-FE71-49C2-8F20-02E2E0039032}"/>
              </a:ext>
            </a:extLst>
          </p:cNvPr>
          <p:cNvSpPr txBox="1"/>
          <p:nvPr userDrawn="1"/>
        </p:nvSpPr>
        <p:spPr>
          <a:xfrm>
            <a:off x="1333500" y="1759934"/>
            <a:ext cx="906296" cy="369332"/>
          </a:xfrm>
          <a:prstGeom prst="rect">
            <a:avLst/>
          </a:prstGeom>
          <a:noFill/>
        </p:spPr>
        <p:txBody>
          <a:bodyPr wrap="square" rtlCol="0">
            <a:spAutoFit/>
          </a:bodyPr>
          <a:lstStyle/>
          <a:p>
            <a:r>
              <a:rPr lang="en-US" dirty="0"/>
              <a:t>999999</a:t>
            </a:r>
          </a:p>
        </p:txBody>
      </p:sp>
      <p:sp>
        <p:nvSpPr>
          <p:cNvPr id="16" name="TextBox 15">
            <a:extLst>
              <a:ext uri="{FF2B5EF4-FFF2-40B4-BE49-F238E27FC236}">
                <a16:creationId xmlns:a16="http://schemas.microsoft.com/office/drawing/2014/main" id="{3936A441-0340-487A-AE8B-EF31AC31A125}"/>
              </a:ext>
            </a:extLst>
          </p:cNvPr>
          <p:cNvSpPr txBox="1"/>
          <p:nvPr userDrawn="1"/>
        </p:nvSpPr>
        <p:spPr>
          <a:xfrm>
            <a:off x="349652" y="3355662"/>
            <a:ext cx="983848" cy="369332"/>
          </a:xfrm>
          <a:prstGeom prst="rect">
            <a:avLst/>
          </a:prstGeom>
          <a:noFill/>
        </p:spPr>
        <p:txBody>
          <a:bodyPr wrap="square" rtlCol="0">
            <a:spAutoFit/>
          </a:bodyPr>
          <a:lstStyle/>
          <a:p>
            <a:r>
              <a:rPr lang="en-US" dirty="0"/>
              <a:t>BE1E2D</a:t>
            </a:r>
          </a:p>
        </p:txBody>
      </p:sp>
      <p:sp>
        <p:nvSpPr>
          <p:cNvPr id="17" name="TextBox 16">
            <a:extLst>
              <a:ext uri="{FF2B5EF4-FFF2-40B4-BE49-F238E27FC236}">
                <a16:creationId xmlns:a16="http://schemas.microsoft.com/office/drawing/2014/main" id="{FE60E322-41E4-4721-A85F-281D537B629F}"/>
              </a:ext>
            </a:extLst>
          </p:cNvPr>
          <p:cNvSpPr txBox="1"/>
          <p:nvPr userDrawn="1"/>
        </p:nvSpPr>
        <p:spPr>
          <a:xfrm>
            <a:off x="2100805" y="3429000"/>
            <a:ext cx="1093808" cy="369332"/>
          </a:xfrm>
          <a:prstGeom prst="rect">
            <a:avLst/>
          </a:prstGeom>
          <a:noFill/>
        </p:spPr>
        <p:txBody>
          <a:bodyPr wrap="square" rtlCol="0">
            <a:spAutoFit/>
          </a:bodyPr>
          <a:lstStyle/>
          <a:p>
            <a:r>
              <a:rPr lang="en-US" dirty="0"/>
              <a:t>000000</a:t>
            </a:r>
          </a:p>
        </p:txBody>
      </p:sp>
      <p:sp>
        <p:nvSpPr>
          <p:cNvPr id="18" name="TextBox 17">
            <a:extLst>
              <a:ext uri="{FF2B5EF4-FFF2-40B4-BE49-F238E27FC236}">
                <a16:creationId xmlns:a16="http://schemas.microsoft.com/office/drawing/2014/main" id="{C33D8090-35B9-4717-BB9E-7C7A2239E308}"/>
              </a:ext>
            </a:extLst>
          </p:cNvPr>
          <p:cNvSpPr txBox="1"/>
          <p:nvPr userDrawn="1"/>
        </p:nvSpPr>
        <p:spPr>
          <a:xfrm>
            <a:off x="480643" y="4826642"/>
            <a:ext cx="659757" cy="646331"/>
          </a:xfrm>
          <a:prstGeom prst="rect">
            <a:avLst/>
          </a:prstGeom>
          <a:noFill/>
        </p:spPr>
        <p:txBody>
          <a:bodyPr wrap="square" rtlCol="0">
            <a:spAutoFit/>
          </a:bodyPr>
          <a:lstStyle/>
          <a:p>
            <a:r>
              <a:rPr lang="en-US" dirty="0"/>
              <a:t>FFD100</a:t>
            </a:r>
          </a:p>
        </p:txBody>
      </p:sp>
      <p:sp>
        <p:nvSpPr>
          <p:cNvPr id="19" name="TextBox 18">
            <a:extLst>
              <a:ext uri="{FF2B5EF4-FFF2-40B4-BE49-F238E27FC236}">
                <a16:creationId xmlns:a16="http://schemas.microsoft.com/office/drawing/2014/main" id="{BE118E3D-6DF8-4FAA-8E51-5E40D352FA3C}"/>
              </a:ext>
            </a:extLst>
          </p:cNvPr>
          <p:cNvSpPr txBox="1"/>
          <p:nvPr userDrawn="1"/>
        </p:nvSpPr>
        <p:spPr>
          <a:xfrm>
            <a:off x="1406324" y="4826643"/>
            <a:ext cx="590309" cy="646331"/>
          </a:xfrm>
          <a:prstGeom prst="rect">
            <a:avLst/>
          </a:prstGeom>
          <a:noFill/>
        </p:spPr>
        <p:txBody>
          <a:bodyPr wrap="square" rtlCol="0">
            <a:spAutoFit/>
          </a:bodyPr>
          <a:lstStyle/>
          <a:p>
            <a:r>
              <a:rPr lang="en-US" dirty="0"/>
              <a:t>F4A127</a:t>
            </a:r>
          </a:p>
        </p:txBody>
      </p:sp>
      <p:sp>
        <p:nvSpPr>
          <p:cNvPr id="20" name="TextBox 19">
            <a:extLst>
              <a:ext uri="{FF2B5EF4-FFF2-40B4-BE49-F238E27FC236}">
                <a16:creationId xmlns:a16="http://schemas.microsoft.com/office/drawing/2014/main" id="{400E52C5-F6A0-49E9-B6FD-E6D9F805E727}"/>
              </a:ext>
            </a:extLst>
          </p:cNvPr>
          <p:cNvSpPr txBox="1"/>
          <p:nvPr userDrawn="1"/>
        </p:nvSpPr>
        <p:spPr>
          <a:xfrm>
            <a:off x="2049412" y="4774900"/>
            <a:ext cx="677024" cy="646331"/>
          </a:xfrm>
          <a:prstGeom prst="rect">
            <a:avLst/>
          </a:prstGeom>
          <a:noFill/>
        </p:spPr>
        <p:txBody>
          <a:bodyPr wrap="square" rtlCol="0">
            <a:spAutoFit/>
          </a:bodyPr>
          <a:lstStyle/>
          <a:p>
            <a:r>
              <a:rPr lang="en-US" dirty="0"/>
              <a:t>F57E29</a:t>
            </a:r>
          </a:p>
        </p:txBody>
      </p:sp>
      <p:sp>
        <p:nvSpPr>
          <p:cNvPr id="21" name="TextBox 20">
            <a:extLst>
              <a:ext uri="{FF2B5EF4-FFF2-40B4-BE49-F238E27FC236}">
                <a16:creationId xmlns:a16="http://schemas.microsoft.com/office/drawing/2014/main" id="{BFCD5971-F0A5-4675-A62C-696289FF8356}"/>
              </a:ext>
            </a:extLst>
          </p:cNvPr>
          <p:cNvSpPr txBox="1"/>
          <p:nvPr userDrawn="1"/>
        </p:nvSpPr>
        <p:spPr>
          <a:xfrm>
            <a:off x="2942663" y="4731340"/>
            <a:ext cx="568157" cy="646331"/>
          </a:xfrm>
          <a:prstGeom prst="rect">
            <a:avLst/>
          </a:prstGeom>
          <a:noFill/>
        </p:spPr>
        <p:txBody>
          <a:bodyPr wrap="square" rtlCol="0">
            <a:spAutoFit/>
          </a:bodyPr>
          <a:lstStyle/>
          <a:p>
            <a:r>
              <a:rPr lang="en-US" dirty="0"/>
              <a:t>EA4935</a:t>
            </a:r>
          </a:p>
        </p:txBody>
      </p:sp>
      <p:sp>
        <p:nvSpPr>
          <p:cNvPr id="22" name="TextBox 21">
            <a:extLst>
              <a:ext uri="{FF2B5EF4-FFF2-40B4-BE49-F238E27FC236}">
                <a16:creationId xmlns:a16="http://schemas.microsoft.com/office/drawing/2014/main" id="{EBB4A07F-91A6-4C84-9281-CAE2F69B23AF}"/>
              </a:ext>
            </a:extLst>
          </p:cNvPr>
          <p:cNvSpPr txBox="1"/>
          <p:nvPr userDrawn="1"/>
        </p:nvSpPr>
        <p:spPr>
          <a:xfrm>
            <a:off x="3723153" y="4096583"/>
            <a:ext cx="677024" cy="646331"/>
          </a:xfrm>
          <a:prstGeom prst="rect">
            <a:avLst/>
          </a:prstGeom>
          <a:noFill/>
        </p:spPr>
        <p:txBody>
          <a:bodyPr wrap="square" rtlCol="0">
            <a:spAutoFit/>
          </a:bodyPr>
          <a:lstStyle/>
          <a:p>
            <a:r>
              <a:rPr lang="en-US" dirty="0">
                <a:solidFill>
                  <a:srgbClr val="6D6E71"/>
                </a:solidFill>
              </a:rPr>
              <a:t>6D6E71</a:t>
            </a:r>
          </a:p>
        </p:txBody>
      </p:sp>
      <p:sp>
        <p:nvSpPr>
          <p:cNvPr id="23" name="TextBox 22">
            <a:extLst>
              <a:ext uri="{FF2B5EF4-FFF2-40B4-BE49-F238E27FC236}">
                <a16:creationId xmlns:a16="http://schemas.microsoft.com/office/drawing/2014/main" id="{60778015-6470-465C-8061-7D7065921437}"/>
              </a:ext>
            </a:extLst>
          </p:cNvPr>
          <p:cNvSpPr txBox="1"/>
          <p:nvPr userDrawn="1"/>
        </p:nvSpPr>
        <p:spPr>
          <a:xfrm>
            <a:off x="4612511" y="4878729"/>
            <a:ext cx="677024" cy="646331"/>
          </a:xfrm>
          <a:prstGeom prst="rect">
            <a:avLst/>
          </a:prstGeom>
          <a:noFill/>
        </p:spPr>
        <p:txBody>
          <a:bodyPr wrap="square" rtlCol="0">
            <a:spAutoFit/>
          </a:bodyPr>
          <a:lstStyle/>
          <a:p>
            <a:r>
              <a:rPr lang="en-US" dirty="0"/>
              <a:t>D1D3D4</a:t>
            </a:r>
          </a:p>
        </p:txBody>
      </p:sp>
      <p:sp>
        <p:nvSpPr>
          <p:cNvPr id="24" name="TextBox 23">
            <a:extLst>
              <a:ext uri="{FF2B5EF4-FFF2-40B4-BE49-F238E27FC236}">
                <a16:creationId xmlns:a16="http://schemas.microsoft.com/office/drawing/2014/main" id="{355FC102-F703-48FF-AB44-00184817DA97}"/>
              </a:ext>
            </a:extLst>
          </p:cNvPr>
          <p:cNvSpPr txBox="1"/>
          <p:nvPr userDrawn="1"/>
        </p:nvSpPr>
        <p:spPr>
          <a:xfrm>
            <a:off x="5289535" y="4878729"/>
            <a:ext cx="891250" cy="369332"/>
          </a:xfrm>
          <a:prstGeom prst="rect">
            <a:avLst/>
          </a:prstGeom>
          <a:noFill/>
        </p:spPr>
        <p:txBody>
          <a:bodyPr wrap="square" rtlCol="0">
            <a:spAutoFit/>
          </a:bodyPr>
          <a:lstStyle/>
          <a:p>
            <a:r>
              <a:rPr lang="en-US"/>
              <a:t>E6E7E8</a:t>
            </a:r>
            <a:endParaRPr lang="en-US" dirty="0"/>
          </a:p>
        </p:txBody>
      </p:sp>
      <p:sp>
        <p:nvSpPr>
          <p:cNvPr id="25" name="TextBox 24">
            <a:extLst>
              <a:ext uri="{FF2B5EF4-FFF2-40B4-BE49-F238E27FC236}">
                <a16:creationId xmlns:a16="http://schemas.microsoft.com/office/drawing/2014/main" id="{1CE7148C-187B-465B-A673-FD7122DBA459}"/>
              </a:ext>
            </a:extLst>
          </p:cNvPr>
          <p:cNvSpPr txBox="1"/>
          <p:nvPr userDrawn="1"/>
        </p:nvSpPr>
        <p:spPr>
          <a:xfrm>
            <a:off x="349652" y="5596359"/>
            <a:ext cx="659757" cy="646331"/>
          </a:xfrm>
          <a:prstGeom prst="rect">
            <a:avLst/>
          </a:prstGeom>
          <a:noFill/>
        </p:spPr>
        <p:txBody>
          <a:bodyPr wrap="square" rtlCol="0">
            <a:spAutoFit/>
          </a:bodyPr>
          <a:lstStyle/>
          <a:p>
            <a:r>
              <a:rPr lang="en-US" dirty="0"/>
              <a:t>00608B</a:t>
            </a:r>
          </a:p>
        </p:txBody>
      </p:sp>
      <p:sp>
        <p:nvSpPr>
          <p:cNvPr id="26" name="TextBox 25">
            <a:extLst>
              <a:ext uri="{FF2B5EF4-FFF2-40B4-BE49-F238E27FC236}">
                <a16:creationId xmlns:a16="http://schemas.microsoft.com/office/drawing/2014/main" id="{49AFB4DD-0911-401F-873E-8EAFFF0A982E}"/>
              </a:ext>
            </a:extLst>
          </p:cNvPr>
          <p:cNvSpPr txBox="1"/>
          <p:nvPr userDrawn="1"/>
        </p:nvSpPr>
        <p:spPr>
          <a:xfrm>
            <a:off x="1333500" y="5770536"/>
            <a:ext cx="590309" cy="646331"/>
          </a:xfrm>
          <a:prstGeom prst="rect">
            <a:avLst/>
          </a:prstGeom>
          <a:noFill/>
        </p:spPr>
        <p:txBody>
          <a:bodyPr wrap="square" rtlCol="0">
            <a:spAutoFit/>
          </a:bodyPr>
          <a:lstStyle/>
          <a:p>
            <a:r>
              <a:rPr lang="en-US" dirty="0"/>
              <a:t>00A79E</a:t>
            </a:r>
          </a:p>
        </p:txBody>
      </p:sp>
      <p:sp>
        <p:nvSpPr>
          <p:cNvPr id="27" name="TextBox 26">
            <a:extLst>
              <a:ext uri="{FF2B5EF4-FFF2-40B4-BE49-F238E27FC236}">
                <a16:creationId xmlns:a16="http://schemas.microsoft.com/office/drawing/2014/main" id="{AE020FFB-EF1A-425D-95FD-E96DB8D5532D}"/>
              </a:ext>
            </a:extLst>
          </p:cNvPr>
          <p:cNvSpPr txBox="1"/>
          <p:nvPr userDrawn="1"/>
        </p:nvSpPr>
        <p:spPr>
          <a:xfrm>
            <a:off x="2100805" y="5770536"/>
            <a:ext cx="754073" cy="646331"/>
          </a:xfrm>
          <a:prstGeom prst="rect">
            <a:avLst/>
          </a:prstGeom>
          <a:noFill/>
        </p:spPr>
        <p:txBody>
          <a:bodyPr wrap="square" rtlCol="0">
            <a:spAutoFit/>
          </a:bodyPr>
          <a:lstStyle/>
          <a:p>
            <a:r>
              <a:rPr lang="en-US" dirty="0"/>
              <a:t>74B664</a:t>
            </a:r>
          </a:p>
        </p:txBody>
      </p:sp>
      <p:sp>
        <p:nvSpPr>
          <p:cNvPr id="28" name="TextBox 27">
            <a:extLst>
              <a:ext uri="{FF2B5EF4-FFF2-40B4-BE49-F238E27FC236}">
                <a16:creationId xmlns:a16="http://schemas.microsoft.com/office/drawing/2014/main" id="{5694B445-3CDE-4B07-9B76-20E4B24C6AFC}"/>
              </a:ext>
            </a:extLst>
          </p:cNvPr>
          <p:cNvSpPr txBox="1"/>
          <p:nvPr userDrawn="1"/>
        </p:nvSpPr>
        <p:spPr>
          <a:xfrm>
            <a:off x="2942663" y="5917212"/>
            <a:ext cx="981155" cy="369332"/>
          </a:xfrm>
          <a:prstGeom prst="rect">
            <a:avLst/>
          </a:prstGeom>
          <a:noFill/>
        </p:spPr>
        <p:txBody>
          <a:bodyPr wrap="square" rtlCol="0">
            <a:spAutoFit/>
          </a:bodyPr>
          <a:lstStyle/>
          <a:p>
            <a:r>
              <a:rPr lang="en-US" dirty="0"/>
              <a:t>004689</a:t>
            </a:r>
          </a:p>
        </p:txBody>
      </p:sp>
      <p:pic>
        <p:nvPicPr>
          <p:cNvPr id="29" name="Picture 28">
            <a:extLst>
              <a:ext uri="{FF2B5EF4-FFF2-40B4-BE49-F238E27FC236}">
                <a16:creationId xmlns:a16="http://schemas.microsoft.com/office/drawing/2014/main" id="{BD427EDE-32A9-4185-BE8A-8F580D5A117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731531" y="1211543"/>
            <a:ext cx="3269094" cy="931468"/>
          </a:xfrm>
          <a:prstGeom prst="rect">
            <a:avLst/>
          </a:prstGeom>
          <a:solidFill>
            <a:srgbClr val="00B0F0"/>
          </a:solidFill>
        </p:spPr>
      </p:pic>
      <p:grpSp>
        <p:nvGrpSpPr>
          <p:cNvPr id="30" name="Group 29">
            <a:extLst>
              <a:ext uri="{FF2B5EF4-FFF2-40B4-BE49-F238E27FC236}">
                <a16:creationId xmlns:a16="http://schemas.microsoft.com/office/drawing/2014/main" id="{B4CAF580-6A85-4371-B876-61DFCA552FFA}"/>
              </a:ext>
            </a:extLst>
          </p:cNvPr>
          <p:cNvGrpSpPr/>
          <p:nvPr userDrawn="1"/>
        </p:nvGrpSpPr>
        <p:grpSpPr>
          <a:xfrm>
            <a:off x="8547786" y="321839"/>
            <a:ext cx="2526916" cy="728964"/>
            <a:chOff x="4900954" y="5809948"/>
            <a:chExt cx="2526916" cy="728964"/>
          </a:xfrm>
        </p:grpSpPr>
        <p:sp>
          <p:nvSpPr>
            <p:cNvPr id="31" name="TextBox 30">
              <a:extLst>
                <a:ext uri="{FF2B5EF4-FFF2-40B4-BE49-F238E27FC236}">
                  <a16:creationId xmlns:a16="http://schemas.microsoft.com/office/drawing/2014/main" id="{691652B7-9D01-402F-8D2E-3DFA33B3C5CD}"/>
                </a:ext>
              </a:extLst>
            </p:cNvPr>
            <p:cNvSpPr txBox="1"/>
            <p:nvPr userDrawn="1"/>
          </p:nvSpPr>
          <p:spPr>
            <a:xfrm>
              <a:off x="5581797" y="5974375"/>
              <a:ext cx="1846073" cy="400110"/>
            </a:xfrm>
            <a:prstGeom prst="rect">
              <a:avLst/>
            </a:prstGeom>
            <a:noFill/>
          </p:spPr>
          <p:txBody>
            <a:bodyPr wrap="square">
              <a:spAutoFit/>
            </a:bodyPr>
            <a:lstStyle/>
            <a:p>
              <a:r>
                <a:rPr lang="en-US" sz="2000" b="1" cap="all" spc="500" baseline="0" dirty="0">
                  <a:solidFill>
                    <a:schemeClr val="bg1">
                      <a:lumMod val="50000"/>
                    </a:schemeClr>
                  </a:solidFill>
                  <a:latin typeface="Franklin Gothic Heavy" panose="020B0903020102020204" pitchFamily="34" charset="0"/>
                  <a:ea typeface="+mn-ea"/>
                  <a:cs typeface="Roboto"/>
                </a:rPr>
                <a:t>Sentinel</a:t>
              </a:r>
              <a:endParaRPr lang="en-US" sz="2000" spc="500" baseline="0" dirty="0">
                <a:solidFill>
                  <a:schemeClr val="bg1">
                    <a:lumMod val="50000"/>
                  </a:schemeClr>
                </a:solidFill>
              </a:endParaRPr>
            </a:p>
          </p:txBody>
        </p:sp>
        <p:pic>
          <p:nvPicPr>
            <p:cNvPr id="32" name="Picture 31" descr="Icon&#10;&#10;Description automatically generated">
              <a:extLst>
                <a:ext uri="{FF2B5EF4-FFF2-40B4-BE49-F238E27FC236}">
                  <a16:creationId xmlns:a16="http://schemas.microsoft.com/office/drawing/2014/main" id="{BA987EF2-C6BC-4E30-B836-D0353722F21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900954" y="5809948"/>
              <a:ext cx="657497" cy="728964"/>
            </a:xfrm>
            <a:prstGeom prst="rect">
              <a:avLst/>
            </a:prstGeom>
          </p:spPr>
        </p:pic>
      </p:grpSp>
    </p:spTree>
    <p:extLst>
      <p:ext uri="{BB962C8B-B14F-4D97-AF65-F5344CB8AC3E}">
        <p14:creationId xmlns:p14="http://schemas.microsoft.com/office/powerpoint/2010/main" val="13037909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i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lowchart: Manual Input 5"/>
          <p:cNvSpPr/>
          <p:nvPr userDrawn="1"/>
        </p:nvSpPr>
        <p:spPr>
          <a:xfrm rot="16200000" flipH="1">
            <a:off x="5229221"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Body text copy"/>
          <p:cNvSpPr/>
          <p:nvPr userDrawn="1"/>
        </p:nvSpPr>
        <p:spPr>
          <a:xfrm>
            <a:off x="6686549" y="1905000"/>
            <a:ext cx="5086985" cy="3543300"/>
          </a:xfrm>
          <a:prstGeom prst="rect">
            <a:avLst/>
          </a:prstGeom>
        </p:spPr>
        <p:txBody>
          <a:bodyPr spcFirstLastPara="1" lIns="95250" tIns="128588" rIns="95250" bIns="0" anchor="t"/>
          <a:lstStyle/>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At Sentinel, we've always taken the lead. Since 1982, Sentinel Technologies has been recognized as </a:t>
            </a:r>
            <a:r>
              <a:rPr lang="en-US" sz="1600" dirty="0">
                <a:solidFill>
                  <a:srgbClr val="292929"/>
                </a:solidFill>
                <a:latin typeface="Arial" panose="020B0604020202020204" pitchFamily="34" charset="0"/>
                <a:ea typeface="+mn-ea"/>
                <a:cs typeface="Arial" panose="020B0604020202020204" pitchFamily="34" charset="0"/>
              </a:rPr>
              <a:t>the </a:t>
            </a:r>
            <a:r>
              <a:rPr sz="1600" dirty="0">
                <a:solidFill>
                  <a:srgbClr val="292929"/>
                </a:solidFill>
                <a:latin typeface="Arial" panose="020B0604020202020204" pitchFamily="34" charset="0"/>
                <a:ea typeface="+mn-ea"/>
                <a:cs typeface="Arial" panose="020B0604020202020204" pitchFamily="34" charset="0"/>
              </a:rPr>
              <a:t>premier business technology services provider dedicated to delivering the highest IT solutions, customer service and support.</a:t>
            </a:r>
            <a:r>
              <a:rPr lang="en-US" sz="1600" baseline="0" dirty="0">
                <a:solidFill>
                  <a:srgbClr val="292929"/>
                </a:solidFill>
                <a:latin typeface="Arial" panose="020B0604020202020204" pitchFamily="34" charset="0"/>
                <a:ea typeface="+mn-ea"/>
                <a:cs typeface="Arial" panose="020B0604020202020204" pitchFamily="34" charset="0"/>
              </a:rPr>
              <a:t>  </a:t>
            </a:r>
            <a:r>
              <a:rPr sz="1600" dirty="0">
                <a:solidFill>
                  <a:srgbClr val="292929"/>
                </a:solidFill>
                <a:latin typeface="Arial" panose="020B0604020202020204" pitchFamily="34" charset="0"/>
                <a:ea typeface="+mn-ea"/>
                <a:cs typeface="Arial" panose="020B0604020202020204" pitchFamily="34" charset="0"/>
              </a:rPr>
              <a:t>As technology evolves, Sentinel </a:t>
            </a:r>
            <a:r>
              <a:rPr lang="en-US" sz="1600" dirty="0">
                <a:solidFill>
                  <a:srgbClr val="292929"/>
                </a:solidFill>
                <a:latin typeface="Arial" panose="020B0604020202020204" pitchFamily="34" charset="0"/>
                <a:ea typeface="+mn-ea"/>
                <a:cs typeface="Arial" panose="020B0604020202020204" pitchFamily="34" charset="0"/>
              </a:rPr>
              <a:t>remains</a:t>
            </a:r>
            <a:r>
              <a:rPr sz="1600" dirty="0">
                <a:solidFill>
                  <a:srgbClr val="292929"/>
                </a:solidFill>
                <a:latin typeface="Arial" panose="020B0604020202020204" pitchFamily="34" charset="0"/>
                <a:ea typeface="+mn-ea"/>
                <a:cs typeface="Arial" panose="020B0604020202020204" pitchFamily="34" charset="0"/>
              </a:rPr>
              <a:t> at the forefront of IT developments and maintains its singular focus of providing practical and innovative solutions.</a:t>
            </a:r>
          </a:p>
          <a:p>
            <a:pPr algn="l" hangingPunct="0">
              <a:lnSpc>
                <a:spcPct val="125000"/>
              </a:lnSpc>
            </a:pPr>
            <a:endParaRPr sz="1600" dirty="0">
              <a:solidFill>
                <a:srgbClr val="292929"/>
              </a:solidFill>
              <a:latin typeface="Arial" panose="020B0604020202020204" pitchFamily="34" charset="0"/>
              <a:ea typeface="+mn-ea"/>
              <a:cs typeface="Arial" panose="020B0604020202020204" pitchFamily="34" charset="0"/>
            </a:endParaRPr>
          </a:p>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When it comes to achieving a tangible ROI and sustainable performance from your IT environment.</a:t>
            </a:r>
          </a:p>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Sentinel takes the lead!</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238" y="2762088"/>
            <a:ext cx="4681205" cy="1333823"/>
          </a:xfrm>
          <a:prstGeom prst="rect">
            <a:avLst/>
          </a:prstGeom>
        </p:spPr>
      </p:pic>
      <p:sp>
        <p:nvSpPr>
          <p:cNvPr id="8" name="Body text copy"/>
          <p:cNvSpPr/>
          <p:nvPr userDrawn="1"/>
        </p:nvSpPr>
        <p:spPr>
          <a:xfrm>
            <a:off x="6528748" y="1162050"/>
            <a:ext cx="4850452" cy="742950"/>
          </a:xfrm>
          <a:prstGeom prst="rect">
            <a:avLst/>
          </a:prstGeom>
        </p:spPr>
        <p:txBody>
          <a:bodyPr spcFirstLastPara="1" lIns="0" tIns="0" rIns="0" bIns="0" anchor="t"/>
          <a:lstStyle/>
          <a:p>
            <a:pPr algn="ctr" hangingPunct="0">
              <a:lnSpc>
                <a:spcPct val="100000"/>
              </a:lnSpc>
            </a:pPr>
            <a:r>
              <a:rPr lang="en-US" sz="4000" b="0" cap="all" spc="200" baseline="0" dirty="0">
                <a:solidFill>
                  <a:srgbClr val="FFDD19"/>
                </a:solidFill>
                <a:latin typeface="Franklin Gothic Heavy" panose="020B0903020102020204" pitchFamily="34" charset="0"/>
                <a:ea typeface="+mn-ea"/>
                <a:cs typeface="Roboto"/>
              </a:rPr>
              <a:t>NEVER FOLLOW</a:t>
            </a:r>
            <a:endParaRPr sz="4000" b="0" cap="all" spc="200" baseline="0" dirty="0">
              <a:solidFill>
                <a:srgbClr val="FFDD19"/>
              </a:solidFill>
              <a:latin typeface="Franklin Gothic Heavy" panose="020B0903020102020204" pitchFamily="34" charset="0"/>
              <a:ea typeface="+mn-ea"/>
              <a:cs typeface="Roboto"/>
            </a:endParaRPr>
          </a:p>
        </p:txBody>
      </p:sp>
    </p:spTree>
    <p:extLst>
      <p:ext uri="{BB962C8B-B14F-4D97-AF65-F5344CB8AC3E}">
        <p14:creationId xmlns:p14="http://schemas.microsoft.com/office/powerpoint/2010/main" val="1610377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alues">
    <p:bg>
      <p:bgPr>
        <a:solidFill>
          <a:srgbClr val="FFFFFF"/>
        </a:solidFill>
        <a:effectLst/>
      </p:bgPr>
    </p:bg>
    <p:spTree>
      <p:nvGrpSpPr>
        <p:cNvPr id="1" name=""/>
        <p:cNvGrpSpPr/>
        <p:nvPr/>
      </p:nvGrpSpPr>
      <p:grpSpPr>
        <a:xfrm>
          <a:off x="0" y="0"/>
          <a:ext cx="0" cy="0"/>
          <a:chOff x="0" y="0"/>
          <a:chExt cx="0" cy="0"/>
        </a:xfrm>
      </p:grpSpPr>
      <p:pic>
        <p:nvPicPr>
          <p:cNvPr id="4" name="9be378b2cdde929da7be63a385c53d63"/>
          <p:cNvPicPr/>
          <p:nvPr userDrawn="1"/>
        </p:nvPicPr>
        <p:blipFill rotWithShape="1">
          <a:blip r:embed="rId2"/>
          <a:stretch>
            <a:fillRect/>
          </a:stretch>
        </p:blipFill>
        <p:spPr>
          <a:xfrm>
            <a:off x="1" y="0"/>
            <a:ext cx="12192000" cy="3149600"/>
          </a:xfrm>
          <a:prstGeom prst="rect">
            <a:avLst/>
          </a:prstGeom>
        </p:spPr>
      </p:pic>
      <p:pic>
        <p:nvPicPr>
          <p:cNvPr id="31" name="Graphic 30" descr="Handshake outline">
            <a:extLst>
              <a:ext uri="{FF2B5EF4-FFF2-40B4-BE49-F238E27FC236}">
                <a16:creationId xmlns:a16="http://schemas.microsoft.com/office/drawing/2014/main" id="{0516ACCF-35BC-4970-B532-859D7C914A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476" y="371639"/>
            <a:ext cx="1178071" cy="1178071"/>
          </a:xfrm>
          <a:prstGeom prst="rect">
            <a:avLst/>
          </a:prstGeom>
        </p:spPr>
      </p:pic>
      <p:sp>
        <p:nvSpPr>
          <p:cNvPr id="5" name="Body text copy"/>
          <p:cNvSpPr/>
          <p:nvPr userDrawn="1"/>
        </p:nvSpPr>
        <p:spPr>
          <a:xfrm>
            <a:off x="-1" y="1597223"/>
            <a:ext cx="12192001" cy="615553"/>
          </a:xfrm>
          <a:prstGeom prst="rect">
            <a:avLst/>
          </a:prstGeom>
        </p:spPr>
        <p:txBody>
          <a:bodyPr spcFirstLastPara="1" lIns="0" tIns="0" rIns="0" bIns="0" anchor="ctr" anchorCtr="1">
            <a:spAutoFit/>
          </a:bodyPr>
          <a:lstStyle/>
          <a:p>
            <a:pPr algn="ctr" hangingPunct="0">
              <a:lnSpc>
                <a:spcPct val="100000"/>
              </a:lnSpc>
            </a:pPr>
            <a:r>
              <a:rPr lang="en-US" sz="4000" b="1" cap="all" spc="250" baseline="0" dirty="0">
                <a:solidFill>
                  <a:schemeClr val="bg1"/>
                </a:solidFill>
                <a:latin typeface="Franklin Gothic Heavy" panose="020B0903020102020204" pitchFamily="34" charset="0"/>
                <a:ea typeface="+mn-ea"/>
                <a:cs typeface="Roboto"/>
              </a:rPr>
              <a:t>The Sentinel Difference</a:t>
            </a:r>
            <a:endParaRPr sz="4000" b="1" cap="all" spc="250" baseline="0" dirty="0">
              <a:solidFill>
                <a:schemeClr val="bg1"/>
              </a:solidFill>
              <a:latin typeface="Franklin Gothic Heavy" panose="020B0903020102020204" pitchFamily="34" charset="0"/>
              <a:ea typeface="+mn-ea"/>
              <a:cs typeface="Roboto"/>
            </a:endParaRPr>
          </a:p>
        </p:txBody>
      </p:sp>
      <p:cxnSp>
        <p:nvCxnSpPr>
          <p:cNvPr id="7" name="Straight Connector 6"/>
          <p:cNvCxnSpPr/>
          <p:nvPr userDrawn="1"/>
        </p:nvCxnSpPr>
        <p:spPr>
          <a:xfrm>
            <a:off x="609600" y="1904999"/>
            <a:ext cx="15113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9893300" y="1904999"/>
            <a:ext cx="15113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Body text copy"/>
          <p:cNvSpPr/>
          <p:nvPr userDrawn="1"/>
        </p:nvSpPr>
        <p:spPr>
          <a:xfrm>
            <a:off x="203197" y="3703019"/>
            <a:ext cx="3779722" cy="2532681"/>
          </a:xfrm>
          <a:prstGeom prst="rect">
            <a:avLst/>
          </a:prstGeom>
        </p:spPr>
        <p:txBody>
          <a:bodyPr spcFirstLastPara="1" lIns="95250" tIns="128588" rIns="95250" bIns="0" anchor="t"/>
          <a:lstStyle/>
          <a:p>
            <a:pPr algn="l" hangingPunct="0">
              <a:lnSpc>
                <a:spcPct val="125000"/>
              </a:lnSpc>
              <a:spcAft>
                <a:spcPts val="600"/>
              </a:spcAft>
            </a:pPr>
            <a:r>
              <a:rPr lang="en-US" sz="1200" dirty="0">
                <a:solidFill>
                  <a:srgbClr val="292929"/>
                </a:solidFill>
                <a:latin typeface="Franklin Gothic Book" panose="020B0503020102020204" pitchFamily="34" charset="0"/>
                <a:ea typeface="+mn-ea"/>
                <a:cs typeface="Arial" panose="020B0604020202020204" pitchFamily="34" charset="0"/>
              </a:rPr>
              <a:t>Deep breadth of technical expertise</a:t>
            </a:r>
          </a:p>
          <a:p>
            <a:pPr algn="l" hangingPunct="0">
              <a:lnSpc>
                <a:spcPct val="125000"/>
              </a:lnSpc>
              <a:spcAft>
                <a:spcPts val="600"/>
              </a:spcAft>
            </a:pPr>
            <a:r>
              <a:rPr lang="en-US" sz="1200" dirty="0">
                <a:solidFill>
                  <a:srgbClr val="292929"/>
                </a:solidFill>
                <a:latin typeface="Franklin Gothic Book" panose="020B0503020102020204" pitchFamily="34" charset="0"/>
                <a:ea typeface="+mn-ea"/>
                <a:cs typeface="Arial" panose="020B0604020202020204" pitchFamily="34" charset="0"/>
              </a:rPr>
              <a:t>Commitment</a:t>
            </a:r>
            <a:r>
              <a:rPr lang="en-US" sz="1200" baseline="0" dirty="0">
                <a:solidFill>
                  <a:srgbClr val="292929"/>
                </a:solidFill>
                <a:latin typeface="Franklin Gothic Book" panose="020B0503020102020204" pitchFamily="34" charset="0"/>
                <a:ea typeface="+mn-ea"/>
                <a:cs typeface="Arial" panose="020B0604020202020204" pitchFamily="34" charset="0"/>
              </a:rPr>
              <a:t> to thought leadership</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50+ company certifications &amp; Specializations</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2,400+ individual certifications</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Continuous skills advancement</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World-class customer satisfaction</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Award winning service</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24*7 maintenance, monitoring &amp; managed support</a:t>
            </a:r>
          </a:p>
        </p:txBody>
      </p:sp>
      <p:sp>
        <p:nvSpPr>
          <p:cNvPr id="20" name="Body text copy"/>
          <p:cNvSpPr/>
          <p:nvPr userDrawn="1"/>
        </p:nvSpPr>
        <p:spPr>
          <a:xfrm>
            <a:off x="-332168" y="3244624"/>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Leading</a:t>
            </a:r>
            <a:endParaRPr sz="2000" b="0" cap="all" spc="200" baseline="0" dirty="0">
              <a:solidFill>
                <a:srgbClr val="628EB3"/>
              </a:solidFill>
              <a:latin typeface="Franklin Gothic Heavy" panose="020B0903020102020204" pitchFamily="34" charset="0"/>
              <a:ea typeface="+mn-ea"/>
              <a:cs typeface="Roboto"/>
            </a:endParaRPr>
          </a:p>
        </p:txBody>
      </p:sp>
      <p:sp>
        <p:nvSpPr>
          <p:cNvPr id="21" name="Body text copy"/>
          <p:cNvSpPr/>
          <p:nvPr userDrawn="1"/>
        </p:nvSpPr>
        <p:spPr>
          <a:xfrm>
            <a:off x="4285750" y="3842984"/>
            <a:ext cx="3854950" cy="1983095"/>
          </a:xfrm>
          <a:prstGeom prst="rect">
            <a:avLst/>
          </a:prstGeom>
        </p:spPr>
        <p:txBody>
          <a:bodyPr spcFirstLastPara="1" lIns="95250" tIns="128588" rIns="95250" bIns="0" anchor="t"/>
          <a:lstStyle/>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Awarded “Chicago’s Best 100 Places to Work” by The Chicago Tribune</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Crain’s “Best Places to Work”</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Arizona top workplace every year since 2015</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Great Place to Work Certified</a:t>
            </a:r>
          </a:p>
        </p:txBody>
      </p:sp>
      <p:sp>
        <p:nvSpPr>
          <p:cNvPr id="22" name="Body text copy"/>
          <p:cNvSpPr/>
          <p:nvPr userDrawn="1"/>
        </p:nvSpPr>
        <p:spPr>
          <a:xfrm>
            <a:off x="3670772" y="3244625"/>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MOTIVATED</a:t>
            </a:r>
            <a:endParaRPr sz="2000" b="0" cap="all" spc="200" baseline="0" dirty="0">
              <a:solidFill>
                <a:srgbClr val="628EB3"/>
              </a:solidFill>
              <a:latin typeface="Franklin Gothic Heavy" panose="020B0903020102020204" pitchFamily="34" charset="0"/>
              <a:ea typeface="+mn-ea"/>
              <a:cs typeface="Roboto"/>
            </a:endParaRPr>
          </a:p>
        </p:txBody>
      </p:sp>
      <p:sp>
        <p:nvSpPr>
          <p:cNvPr id="23" name="Body text copy"/>
          <p:cNvSpPr/>
          <p:nvPr userDrawn="1"/>
        </p:nvSpPr>
        <p:spPr>
          <a:xfrm>
            <a:off x="7998871" y="3244625"/>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Engaged</a:t>
            </a:r>
            <a:endParaRPr sz="2000" b="0" cap="all" spc="200" baseline="0" dirty="0">
              <a:solidFill>
                <a:srgbClr val="628EB3"/>
              </a:solidFill>
              <a:latin typeface="Franklin Gothic Heavy" panose="020B0903020102020204" pitchFamily="34" charset="0"/>
              <a:ea typeface="+mn-ea"/>
              <a:cs typeface="Roboto"/>
            </a:endParaRPr>
          </a:p>
        </p:txBody>
      </p:sp>
      <p:sp>
        <p:nvSpPr>
          <p:cNvPr id="24" name="Body text copy"/>
          <p:cNvSpPr/>
          <p:nvPr userDrawn="1"/>
        </p:nvSpPr>
        <p:spPr>
          <a:xfrm>
            <a:off x="8824055" y="3703019"/>
            <a:ext cx="3200084" cy="3543300"/>
          </a:xfrm>
          <a:prstGeom prst="rect">
            <a:avLst/>
          </a:prstGeom>
        </p:spPr>
        <p:txBody>
          <a:bodyPr spcFirstLastPara="1" lIns="95250" tIns="128588" rIns="95250" bIns="0" anchor="t"/>
          <a:lstStyle/>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Detailed schedules ensure project timing</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EPMO utilizing advanced ServiceNow project tracking</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Waterfall and agile approaches</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Follow OPM3 standards</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Award-winning service delivery</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PMP certified project management</a:t>
            </a:r>
          </a:p>
        </p:txBody>
      </p:sp>
      <p:grpSp>
        <p:nvGrpSpPr>
          <p:cNvPr id="29" name="Group 28">
            <a:extLst>
              <a:ext uri="{FF2B5EF4-FFF2-40B4-BE49-F238E27FC236}">
                <a16:creationId xmlns:a16="http://schemas.microsoft.com/office/drawing/2014/main" id="{C825EFE7-7EFB-41E8-B850-88A4135B9C66}"/>
              </a:ext>
            </a:extLst>
          </p:cNvPr>
          <p:cNvGrpSpPr/>
          <p:nvPr userDrawn="1"/>
        </p:nvGrpSpPr>
        <p:grpSpPr>
          <a:xfrm>
            <a:off x="4832396" y="5826079"/>
            <a:ext cx="2526916" cy="728964"/>
            <a:chOff x="4900954" y="5809948"/>
            <a:chExt cx="2526916" cy="728964"/>
          </a:xfrm>
        </p:grpSpPr>
        <p:sp>
          <p:nvSpPr>
            <p:cNvPr id="28" name="TextBox 27">
              <a:extLst>
                <a:ext uri="{FF2B5EF4-FFF2-40B4-BE49-F238E27FC236}">
                  <a16:creationId xmlns:a16="http://schemas.microsoft.com/office/drawing/2014/main" id="{365C69A0-E47F-4085-B089-1F2985D6F78A}"/>
                </a:ext>
              </a:extLst>
            </p:cNvPr>
            <p:cNvSpPr txBox="1"/>
            <p:nvPr userDrawn="1"/>
          </p:nvSpPr>
          <p:spPr>
            <a:xfrm>
              <a:off x="5581797" y="5974375"/>
              <a:ext cx="1846073" cy="400110"/>
            </a:xfrm>
            <a:prstGeom prst="rect">
              <a:avLst/>
            </a:prstGeom>
            <a:noFill/>
          </p:spPr>
          <p:txBody>
            <a:bodyPr wrap="square">
              <a:spAutoFit/>
            </a:bodyPr>
            <a:lstStyle/>
            <a:p>
              <a:r>
                <a:rPr lang="en-US" sz="2000" b="1" cap="all" spc="500" baseline="0" dirty="0">
                  <a:solidFill>
                    <a:schemeClr val="bg1">
                      <a:lumMod val="50000"/>
                    </a:schemeClr>
                  </a:solidFill>
                  <a:latin typeface="Franklin Gothic Heavy" panose="020B0903020102020204" pitchFamily="34" charset="0"/>
                  <a:ea typeface="+mn-ea"/>
                  <a:cs typeface="Roboto"/>
                </a:rPr>
                <a:t>Sentinel</a:t>
              </a:r>
              <a:endParaRPr lang="en-US" sz="2000" spc="500" baseline="0" dirty="0">
                <a:solidFill>
                  <a:schemeClr val="bg1">
                    <a:lumMod val="50000"/>
                  </a:schemeClr>
                </a:solidFill>
              </a:endParaRPr>
            </a:p>
          </p:txBody>
        </p:sp>
        <p:pic>
          <p:nvPicPr>
            <p:cNvPr id="25" name="Picture 24" descr="Icon&#10;&#10;Description automatically generated">
              <a:extLst>
                <a:ext uri="{FF2B5EF4-FFF2-40B4-BE49-F238E27FC236}">
                  <a16:creationId xmlns:a16="http://schemas.microsoft.com/office/drawing/2014/main" id="{0B6E83B2-6FB6-448E-BB7B-432C5D28D35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00954" y="5809948"/>
              <a:ext cx="657497" cy="728964"/>
            </a:xfrm>
            <a:prstGeom prst="rect">
              <a:avLst/>
            </a:prstGeom>
          </p:spPr>
        </p:pic>
      </p:grpSp>
    </p:spTree>
    <p:extLst>
      <p:ext uri="{BB962C8B-B14F-4D97-AF65-F5344CB8AC3E}">
        <p14:creationId xmlns:p14="http://schemas.microsoft.com/office/powerpoint/2010/main" val="595472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ffers">
    <p:bg>
      <p:bgPr>
        <a:solidFill>
          <a:schemeClr val="bg1"/>
        </a:solidFill>
        <a:effectLst/>
      </p:bgPr>
    </p:bg>
    <p:spTree>
      <p:nvGrpSpPr>
        <p:cNvPr id="1" name=""/>
        <p:cNvGrpSpPr/>
        <p:nvPr/>
      </p:nvGrpSpPr>
      <p:grpSpPr>
        <a:xfrm>
          <a:off x="0" y="0"/>
          <a:ext cx="0" cy="0"/>
          <a:chOff x="0" y="0"/>
          <a:chExt cx="0" cy="0"/>
        </a:xfrm>
      </p:grpSpPr>
      <p:sp>
        <p:nvSpPr>
          <p:cNvPr id="7" name="Flowchart: Manual Input 6"/>
          <p:cNvSpPr/>
          <p:nvPr userDrawn="1"/>
        </p:nvSpPr>
        <p:spPr>
          <a:xfrm rot="5400000">
            <a:off x="104778"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Body text copy"/>
          <p:cNvSpPr/>
          <p:nvPr userDrawn="1"/>
        </p:nvSpPr>
        <p:spPr>
          <a:xfrm>
            <a:off x="3965589" y="136802"/>
            <a:ext cx="8226411" cy="962025"/>
          </a:xfrm>
          <a:prstGeom prst="rect">
            <a:avLst/>
          </a:prstGeom>
        </p:spPr>
        <p:txBody>
          <a:bodyPr spcFirstLastPara="1" lIns="0" tIns="0" rIns="0" bIns="0" anchor="ctr" anchorCtr="0"/>
          <a:lstStyle/>
          <a:p>
            <a:pPr algn="ctr" hangingPunct="0">
              <a:lnSpc>
                <a:spcPct val="141667"/>
              </a:lnSpc>
            </a:pPr>
            <a:r>
              <a:rPr sz="3600" b="1" cap="all" spc="250" baseline="0" dirty="0">
                <a:solidFill>
                  <a:srgbClr val="2861A0"/>
                </a:solidFill>
                <a:latin typeface="Franklin Gothic Medium" panose="020B0603020102020204" pitchFamily="34" charset="0"/>
                <a:ea typeface="+mn-ea"/>
                <a:cs typeface="Montserrat"/>
              </a:rPr>
              <a:t>Sentinel Core</a:t>
            </a:r>
            <a:r>
              <a:rPr lang="en-US" sz="3600" b="1" cap="all" spc="250" baseline="0" dirty="0">
                <a:solidFill>
                  <a:srgbClr val="2861A0"/>
                </a:solidFill>
                <a:latin typeface="Franklin Gothic Medium" panose="020B0603020102020204" pitchFamily="34" charset="0"/>
                <a:ea typeface="+mn-ea"/>
                <a:cs typeface="Montserrat"/>
              </a:rPr>
              <a:t> Solutions</a:t>
            </a:r>
            <a:endParaRPr sz="3600" b="1" cap="all" spc="250" baseline="0" dirty="0">
              <a:solidFill>
                <a:schemeClr val="bg1"/>
              </a:solidFill>
              <a:latin typeface="Franklin Gothic Medium" panose="020B0603020102020204" pitchFamily="34" charset="0"/>
              <a:ea typeface="+mn-ea"/>
              <a:cs typeface="Montserrat"/>
            </a:endParaRPr>
          </a:p>
        </p:txBody>
      </p:sp>
      <p:sp>
        <p:nvSpPr>
          <p:cNvPr id="4" name="Body text copy"/>
          <p:cNvSpPr/>
          <p:nvPr userDrawn="1"/>
        </p:nvSpPr>
        <p:spPr>
          <a:xfrm>
            <a:off x="4446612" y="1017726"/>
            <a:ext cx="7048702" cy="4457700"/>
          </a:xfrm>
          <a:prstGeom prst="rect">
            <a:avLst/>
          </a:prstGeom>
        </p:spPr>
        <p:txBody>
          <a:bodyPr spcFirstLastPara="1" lIns="95250" tIns="128588" rIns="95250" bIns="0" anchor="t"/>
          <a:lstStyle/>
          <a:p>
            <a:pPr algn="l" hangingPunct="0">
              <a:lnSpc>
                <a:spcPct val="141667"/>
              </a:lnSpc>
            </a:pPr>
            <a:r>
              <a:rPr sz="1650" dirty="0">
                <a:solidFill>
                  <a:srgbClr val="292929"/>
                </a:solidFill>
                <a:latin typeface="Roboto"/>
                <a:ea typeface="+mn-ea"/>
                <a:cs typeface="Roboto"/>
              </a:rPr>
              <a:t>Sentinel understands your business is in constant motion. </a:t>
            </a:r>
            <a:r>
              <a:rPr lang="en-US" sz="1650" dirty="0">
                <a:solidFill>
                  <a:srgbClr val="292929"/>
                </a:solidFill>
                <a:latin typeface="Roboto"/>
                <a:ea typeface="+mn-ea"/>
                <a:cs typeface="Roboto"/>
              </a:rPr>
              <a:t> </a:t>
            </a:r>
            <a:r>
              <a:rPr sz="1650" dirty="0">
                <a:solidFill>
                  <a:srgbClr val="292929"/>
                </a:solidFill>
                <a:latin typeface="Roboto"/>
                <a:ea typeface="+mn-ea"/>
                <a:cs typeface="Roboto"/>
              </a:rPr>
              <a:t>We take the initiative to make solutions happen that drive your business forward.</a:t>
            </a:r>
          </a:p>
          <a:p>
            <a:pPr algn="l" hangingPunct="0">
              <a:lnSpc>
                <a:spcPct val="141667"/>
              </a:lnSpc>
            </a:pPr>
            <a:endParaRPr sz="90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Consulting &amp; Advisory</a:t>
            </a:r>
            <a:r>
              <a:rPr lang="en-US" sz="1650" baseline="0" dirty="0">
                <a:solidFill>
                  <a:srgbClr val="292929"/>
                </a:solidFill>
                <a:latin typeface="Roboto"/>
                <a:ea typeface="+mn-ea"/>
                <a:cs typeface="Roboto"/>
              </a:rPr>
              <a:t> Services</a:t>
            </a:r>
            <a:endParaRPr lang="en-US" sz="165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Collaboration and Modern Workplace</a:t>
            </a:r>
            <a:endParaRPr sz="165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Public Cloud, Hybrid Cloud &amp; Data Center</a:t>
            </a: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Cyber Security Solutions and </a:t>
            </a: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24*7 Maintenance</a:t>
            </a:r>
            <a:r>
              <a:rPr lang="en-US" sz="1650" baseline="0" dirty="0">
                <a:solidFill>
                  <a:srgbClr val="292929"/>
                </a:solidFill>
                <a:latin typeface="Roboto"/>
                <a:ea typeface="+mn-ea"/>
                <a:cs typeface="Roboto"/>
              </a:rPr>
              <a:t> and Managed Services</a:t>
            </a:r>
          </a:p>
          <a:p>
            <a:pPr marL="285750" marR="0" lvl="0" indent="-285750" algn="l" defTabSz="914400" rtl="0" eaLnBrk="1" fontAlgn="auto" latinLnBrk="0" hangingPunct="0">
              <a:lnSpc>
                <a:spcPct val="141667"/>
              </a:lnSpc>
              <a:spcBef>
                <a:spcPts val="600"/>
              </a:spcBef>
              <a:spcAft>
                <a:spcPts val="0"/>
              </a:spcAft>
              <a:buClrTx/>
              <a:buSzTx/>
              <a:buFont typeface="Calibri" panose="020F0502020204030204" pitchFamily="34" charset="0"/>
              <a:buChar char="‐"/>
              <a:tabLst/>
              <a:defRPr/>
            </a:pPr>
            <a:r>
              <a:rPr lang="en-US" sz="1650" dirty="0">
                <a:solidFill>
                  <a:srgbClr val="292929"/>
                </a:solidFill>
                <a:latin typeface="Roboto"/>
                <a:ea typeface="+mn-ea"/>
                <a:cs typeface="Roboto"/>
              </a:rPr>
              <a:t>Managed Detection &amp; Response with 24*7 Security Operations (SOC)</a:t>
            </a:r>
          </a:p>
          <a:p>
            <a:pPr marL="285750" indent="-285750" algn="l" hangingPunct="0">
              <a:lnSpc>
                <a:spcPct val="141667"/>
              </a:lnSpc>
              <a:spcBef>
                <a:spcPts val="600"/>
              </a:spcBef>
              <a:buFont typeface="Calibri" panose="020F0502020204030204" pitchFamily="34" charset="0"/>
              <a:buChar char="‐"/>
            </a:pPr>
            <a:r>
              <a:rPr lang="en-US" sz="1650" baseline="0" dirty="0">
                <a:solidFill>
                  <a:srgbClr val="292929"/>
                </a:solidFill>
                <a:latin typeface="Roboto"/>
                <a:ea typeface="+mn-ea"/>
                <a:cs typeface="Roboto"/>
              </a:rPr>
              <a:t>Always Ready Incident Response</a:t>
            </a:r>
          </a:p>
          <a:p>
            <a:pPr algn="l" hangingPunct="0">
              <a:lnSpc>
                <a:spcPct val="141667"/>
              </a:lnSpc>
              <a:spcBef>
                <a:spcPts val="600"/>
              </a:spcBef>
            </a:pPr>
            <a:endParaRPr lang="en-US" sz="1650" baseline="0" dirty="0">
              <a:solidFill>
                <a:srgbClr val="292929"/>
              </a:solidFill>
              <a:latin typeface="Roboto"/>
              <a:ea typeface="+mn-ea"/>
              <a:cs typeface="Roboto"/>
            </a:endParaRPr>
          </a:p>
          <a:p>
            <a:pPr algn="l" hangingPunct="0">
              <a:lnSpc>
                <a:spcPct val="141667"/>
              </a:lnSpc>
              <a:spcBef>
                <a:spcPts val="600"/>
              </a:spcBef>
            </a:pPr>
            <a:r>
              <a:rPr lang="en-US" sz="1650" baseline="0" dirty="0">
                <a:solidFill>
                  <a:srgbClr val="292929"/>
                </a:solidFill>
                <a:latin typeface="Roboto"/>
                <a:ea typeface="+mn-ea"/>
                <a:cs typeface="Roboto"/>
              </a:rPr>
              <a:t>Vertical Specialties</a:t>
            </a:r>
          </a:p>
          <a:p>
            <a:pPr marL="285750" indent="-285750" algn="l" hangingPunct="0">
              <a:lnSpc>
                <a:spcPct val="141667"/>
              </a:lnSpc>
              <a:spcBef>
                <a:spcPts val="600"/>
              </a:spcBef>
              <a:buFont typeface="Calibri" panose="020F0502020204030204" pitchFamily="34" charset="0"/>
              <a:buChar char="‐"/>
            </a:pPr>
            <a:r>
              <a:rPr lang="en-US" sz="1650" baseline="0" dirty="0">
                <a:solidFill>
                  <a:srgbClr val="292929"/>
                </a:solidFill>
                <a:latin typeface="Roboto"/>
                <a:ea typeface="+mn-ea"/>
                <a:cs typeface="Roboto"/>
              </a:rPr>
              <a:t>Healthcare Innovations</a:t>
            </a:r>
            <a:endParaRPr sz="1650" dirty="0">
              <a:solidFill>
                <a:srgbClr val="292929"/>
              </a:solidFill>
              <a:latin typeface="Roboto"/>
              <a:ea typeface="+mn-ea"/>
              <a:cs typeface="Roboto"/>
            </a:endParaRPr>
          </a:p>
        </p:txBody>
      </p:sp>
      <p:pic>
        <p:nvPicPr>
          <p:cNvPr id="8" name="a31c2e9552021d56a1c7a3617f0fbc4d"/>
          <p:cNvPicPr/>
          <p:nvPr userDrawn="1"/>
        </p:nvPicPr>
        <p:blipFill rotWithShape="1">
          <a:blip r:embed="rId2"/>
          <a:stretch>
            <a:fillRect/>
          </a:stretch>
        </p:blipFill>
        <p:spPr>
          <a:xfrm>
            <a:off x="0" y="0"/>
            <a:ext cx="3965589" cy="6858001"/>
          </a:xfrm>
          <a:prstGeom prst="rect">
            <a:avLst/>
          </a:prstGeom>
        </p:spPr>
      </p:pic>
      <p:pic>
        <p:nvPicPr>
          <p:cNvPr id="9" name="2020_net_11"/>
          <p:cNvPicPr/>
          <p:nvPr userDrawn="1"/>
        </p:nvPicPr>
        <p:blipFill rotWithShape="1">
          <a:blip r:embed="rId3"/>
          <a:stretch>
            <a:fillRect/>
          </a:stretch>
        </p:blipFill>
        <p:spPr>
          <a:xfrm>
            <a:off x="350883" y="1098827"/>
            <a:ext cx="3114675" cy="3189427"/>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0960" y="5831829"/>
            <a:ext cx="3122315" cy="889646"/>
          </a:xfrm>
          <a:prstGeom prst="rect">
            <a:avLst/>
          </a:prstGeom>
        </p:spPr>
      </p:pic>
    </p:spTree>
    <p:extLst>
      <p:ext uri="{BB962C8B-B14F-4D97-AF65-F5344CB8AC3E}">
        <p14:creationId xmlns:p14="http://schemas.microsoft.com/office/powerpoint/2010/main" val="2320971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4-2">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F74B8B6F-982F-4D29-B44C-ED8F2B31BA4B}"/>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CD6D600C-84AB-4AC0-B75F-06E0177F32CB}"/>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1882313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C-4-3">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F421131C-26C7-41C4-876F-CFFA6AED795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F7A9A873-84AB-4064-BFC0-DBA9CB21DEF9}"/>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3076067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4-4">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0E94FDF8-6F68-4F9C-942A-D138F82B0CF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8F6B9-8268-4F60-92FB-623CD750E436}"/>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5181233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C-5-1">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674AEFD7-EF7C-43F4-8F7F-6F1DBF71CD8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7EFED230-FAFE-40DC-808F-D1AE4D39120A}"/>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481326381"/>
      </p:ext>
    </p:extLst>
  </p:cSld>
  <p:clrMapOvr>
    <a:masterClrMapping/>
  </p:clrMapOvr>
  <p:extLst>
    <p:ext uri="{DCECCB84-F9BA-43D5-87BE-67443E8EF086}">
      <p15:sldGuideLst xmlns:p15="http://schemas.microsoft.com/office/powerpoint/2012/main">
        <p15:guide id="2" pos="3840" userDrawn="1">
          <p15:clr>
            <a:srgbClr val="FBAE40"/>
          </p15:clr>
        </p15:guide>
        <p15:guide id="3" pos="960" userDrawn="1">
          <p15:clr>
            <a:srgbClr val="FBAE40"/>
          </p15:clr>
        </p15:guide>
        <p15:guide id="7" orient="horz" pos="2016" userDrawn="1">
          <p15:clr>
            <a:srgbClr val="FBAE40"/>
          </p15:clr>
        </p15:guide>
        <p15:guide id="8" orient="horz" pos="1368" userDrawn="1">
          <p15:clr>
            <a:srgbClr val="FBAE40"/>
          </p15:clr>
        </p15:guide>
        <p15:guide id="9" orient="horz" pos="3312" userDrawn="1">
          <p15:clr>
            <a:srgbClr val="FBAE40"/>
          </p15:clr>
        </p15:guide>
        <p15:guide id="11" pos="2400" userDrawn="1">
          <p15:clr>
            <a:srgbClr val="FBAE40"/>
          </p15:clr>
        </p15:guide>
        <p15:guide id="12" pos="5280" userDrawn="1">
          <p15:clr>
            <a:srgbClr val="FBAE40"/>
          </p15:clr>
        </p15:guide>
        <p15:guide id="13" pos="67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C-5-2">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AADED9C2-78D0-4787-90F9-6384201F844A}"/>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E36EA11D-6ACC-49A5-9987-52BE49156983}"/>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8123737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C-5-3">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3CBB63D6-706B-48AB-9CAB-C26E40E7BDB0}"/>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99C24F3A-A661-4769-906D-A25A11A28271}"/>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4572303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C-5-4">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4D8FA295-9AF8-4ED4-B9B0-E0BBD6B2B620}"/>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15EB3769-B1AD-4CBE-A73E-3B8B15CBBDB7}"/>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0858216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Layout" Target="../slideLayouts/slideLayout18.xml"/><Relationship Id="rId7" Type="http://schemas.openxmlformats.org/officeDocument/2006/relationships/image" Target="../media/image13.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theme" Target="../theme/theme4.xml"/><Relationship Id="rId10" Type="http://schemas.openxmlformats.org/officeDocument/2006/relationships/image" Target="../media/image16.png"/><Relationship Id="rId4" Type="http://schemas.openxmlformats.org/officeDocument/2006/relationships/slideLayout" Target="../slideLayouts/slideLayout19.xml"/><Relationship Id="rId9"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9FC3F4-3FB7-4360-B1D9-0A2AF088EE98}"/>
              </a:ext>
            </a:extLst>
          </p:cNvPr>
          <p:cNvSpPr>
            <a:spLocks noGrp="1"/>
          </p:cNvSpPr>
          <p:nvPr>
            <p:ph type="title"/>
          </p:nvPr>
        </p:nvSpPr>
        <p:spPr>
          <a:xfrm>
            <a:off x="4495800" y="5207000"/>
            <a:ext cx="7531100" cy="14223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Rectangle 2">
            <a:extLst>
              <a:ext uri="{FF2B5EF4-FFF2-40B4-BE49-F238E27FC236}">
                <a16:creationId xmlns:a16="http://schemas.microsoft.com/office/drawing/2014/main" id="{A585F43A-9BF6-1AFA-B0DD-D8E21292787C}"/>
              </a:ext>
            </a:extLst>
          </p:cNvPr>
          <p:cNvSpPr/>
          <p:nvPr userDrawn="1"/>
        </p:nvSpPr>
        <p:spPr>
          <a:xfrm>
            <a:off x="4336440" y="6797980"/>
            <a:ext cx="7390122" cy="60445"/>
          </a:xfrm>
          <a:prstGeom prst="rect">
            <a:avLst/>
          </a:prstGeom>
          <a:solidFill>
            <a:srgbClr val="05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000462"/>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914400" rtl="0" eaLnBrk="1" latinLnBrk="0" hangingPunct="1">
        <a:lnSpc>
          <a:spcPct val="90000"/>
        </a:lnSpc>
        <a:spcBef>
          <a:spcPct val="0"/>
        </a:spcBef>
        <a:buNone/>
        <a:defRPr sz="3200" kern="1200" cap="all" baseline="0">
          <a:solidFill>
            <a:schemeClr val="bg1"/>
          </a:solidFill>
          <a:latin typeface="Franklin Gothic Heavy" panose="020B09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e71e2c0760178eaf9dcc2d9a53a370e7">
            <a:extLst>
              <a:ext uri="{FF2B5EF4-FFF2-40B4-BE49-F238E27FC236}">
                <a16:creationId xmlns:a16="http://schemas.microsoft.com/office/drawing/2014/main" id="{F910717A-D08A-481E-B3BC-F96024ACC70B}"/>
              </a:ext>
            </a:extLst>
          </p:cNvPr>
          <p:cNvPicPr/>
          <p:nvPr userDrawn="1"/>
        </p:nvPicPr>
        <p:blipFill rotWithShape="1">
          <a:blip r:embed="rId11"/>
          <a:stretch>
            <a:fillRect/>
          </a:stretch>
        </p:blipFill>
        <p:spPr>
          <a:xfrm>
            <a:off x="1" y="1"/>
            <a:ext cx="12192000" cy="6858000"/>
          </a:xfrm>
          <a:prstGeom prst="rect">
            <a:avLst/>
          </a:prstGeom>
        </p:spPr>
      </p:pic>
      <p:pic>
        <p:nvPicPr>
          <p:cNvPr id="8" name="Picture 7">
            <a:extLst>
              <a:ext uri="{FF2B5EF4-FFF2-40B4-BE49-F238E27FC236}">
                <a16:creationId xmlns:a16="http://schemas.microsoft.com/office/drawing/2014/main" id="{99A475D6-3537-48F6-B8BC-5A1D98549B63}"/>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6200" y="6400800"/>
            <a:ext cx="1337164" cy="381000"/>
          </a:xfrm>
          <a:prstGeom prst="rect">
            <a:avLst/>
          </a:prstGeom>
          <a:noFill/>
        </p:spPr>
      </p:pic>
      <p:sp>
        <p:nvSpPr>
          <p:cNvPr id="9" name="Slide Number Placeholder 2">
            <a:extLst>
              <a:ext uri="{FF2B5EF4-FFF2-40B4-BE49-F238E27FC236}">
                <a16:creationId xmlns:a16="http://schemas.microsoft.com/office/drawing/2014/main" id="{76D943F2-19E7-438E-B876-0599CCA62FCF}"/>
              </a:ext>
            </a:extLst>
          </p:cNvPr>
          <p:cNvSpPr>
            <a:spLocks noGrp="1"/>
          </p:cNvSpPr>
          <p:nvPr>
            <p:ph type="sldNum" sz="quarter" idx="4"/>
          </p:nvPr>
        </p:nvSpPr>
        <p:spPr>
          <a:xfrm>
            <a:off x="11620499" y="6400800"/>
            <a:ext cx="495301" cy="381000"/>
          </a:xfrm>
          <a:prstGeom prst="rect">
            <a:avLst/>
          </a:prstGeom>
        </p:spPr>
        <p:txBody>
          <a:bodyPr anchor="ctr"/>
          <a:lstStyle>
            <a:lvl1pPr algn="ctr">
              <a:defRPr sz="1000">
                <a:solidFill>
                  <a:srgbClr val="999999"/>
                </a:solidFill>
              </a:defRPr>
            </a:lvl1pPr>
          </a:lstStyle>
          <a:p>
            <a:fld id="{8781ABA5-FF78-4CB5-B184-2294D01E6FD5}" type="slidenum">
              <a:rPr lang="en-US" smtClean="0"/>
              <a:pPr/>
              <a:t>‹#›</a:t>
            </a:fld>
            <a:endParaRPr lang="en-US" dirty="0"/>
          </a:p>
        </p:txBody>
      </p:sp>
      <p:pic>
        <p:nvPicPr>
          <p:cNvPr id="11" name="Line-24">
            <a:extLst>
              <a:ext uri="{FF2B5EF4-FFF2-40B4-BE49-F238E27FC236}">
                <a16:creationId xmlns:a16="http://schemas.microsoft.com/office/drawing/2014/main" id="{68A1F898-9CB0-4FF9-8F31-7E14D2F3B20B}"/>
              </a:ext>
            </a:extLst>
          </p:cNvPr>
          <p:cNvPicPr/>
          <p:nvPr userDrawn="1"/>
        </p:nvPicPr>
        <p:blipFill rotWithShape="1">
          <a:blip r:embed="rId13"/>
          <a:stretch>
            <a:fillRect/>
          </a:stretch>
        </p:blipFill>
        <p:spPr>
          <a:xfrm>
            <a:off x="1279931" y="3157119"/>
            <a:ext cx="9630107" cy="94471"/>
          </a:xfrm>
          <a:prstGeom prst="rect">
            <a:avLst/>
          </a:prstGeom>
        </p:spPr>
      </p:pic>
      <p:sp>
        <p:nvSpPr>
          <p:cNvPr id="12" name="TextBox 11">
            <a:extLst>
              <a:ext uri="{FF2B5EF4-FFF2-40B4-BE49-F238E27FC236}">
                <a16:creationId xmlns:a16="http://schemas.microsoft.com/office/drawing/2014/main" id="{E1E0D7DA-96DB-4241-910B-C89A0B9D6869}"/>
              </a:ext>
            </a:extLst>
          </p:cNvPr>
          <p:cNvSpPr txBox="1"/>
          <p:nvPr userDrawn="1"/>
        </p:nvSpPr>
        <p:spPr>
          <a:xfrm>
            <a:off x="4326731" y="6400801"/>
            <a:ext cx="3538538" cy="381000"/>
          </a:xfrm>
          <a:prstGeom prst="rect">
            <a:avLst/>
          </a:prstGeom>
          <a:noFill/>
        </p:spPr>
        <p:txBody>
          <a:bodyPr wrap="square" rtlCol="0" anchor="ctr">
            <a:noAutofit/>
          </a:bodyPr>
          <a:lstStyle/>
          <a:p>
            <a:pPr algn="ctr"/>
            <a:r>
              <a:rPr lang="en-US" sz="1000" dirty="0">
                <a:solidFill>
                  <a:srgbClr val="999999"/>
                </a:solidFill>
              </a:rPr>
              <a:t>Sentinel Technologies Confidential</a:t>
            </a:r>
          </a:p>
        </p:txBody>
      </p:sp>
      <p:sp>
        <p:nvSpPr>
          <p:cNvPr id="13" name="Title Placeholder 12">
            <a:extLst>
              <a:ext uri="{FF2B5EF4-FFF2-40B4-BE49-F238E27FC236}">
                <a16:creationId xmlns:a16="http://schemas.microsoft.com/office/drawing/2014/main" id="{3557DA30-FA9C-4EFA-B868-2DC10BC267B0}"/>
              </a:ext>
            </a:extLst>
          </p:cNvPr>
          <p:cNvSpPr>
            <a:spLocks noGrp="1"/>
          </p:cNvSpPr>
          <p:nvPr>
            <p:ph type="title"/>
          </p:nvPr>
        </p:nvSpPr>
        <p:spPr>
          <a:xfrm>
            <a:off x="838200" y="365125"/>
            <a:ext cx="10515600" cy="1325563"/>
          </a:xfrm>
          <a:prstGeom prst="rect">
            <a:avLst/>
          </a:prstGeom>
        </p:spPr>
        <p:txBody>
          <a:bodyPr anchor="ctr"/>
          <a:lstStyle/>
          <a:p>
            <a:pPr marL="0" lvl="0" indent="0" algn="ctr">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4154750979"/>
      </p:ext>
    </p:extLst>
  </p:cSld>
  <p:clrMap bg1="lt1" tx1="dk1" bg2="lt2" tx2="dk2" accent1="accent1" accent2="accent2" accent3="accent3" accent4="accent4" accent5="accent5" accent6="accent6" hlink="hlink" folHlink="folHlink"/>
  <p:sldLayoutIdLst>
    <p:sldLayoutId id="2147483699" r:id="rId1"/>
    <p:sldLayoutId id="2147483701" r:id="rId2"/>
    <p:sldLayoutId id="2147483702" r:id="rId3"/>
    <p:sldLayoutId id="2147483703" r:id="rId4"/>
    <p:sldLayoutId id="2147483700" r:id="rId5"/>
    <p:sldLayoutId id="2147483704" r:id="rId6"/>
    <p:sldLayoutId id="2147483705" r:id="rId7"/>
    <p:sldLayoutId id="2147483706" r:id="rId8"/>
    <p:sldLayoutId id="2147483707" r:id="rId9"/>
  </p:sldLayoutIdLst>
  <p:txStyles>
    <p:titleStyle>
      <a:lvl1pPr algn="l" defTabSz="914400" rtl="0" eaLnBrk="1" latinLnBrk="0" hangingPunct="1">
        <a:lnSpc>
          <a:spcPct val="90000"/>
        </a:lnSpc>
        <a:spcBef>
          <a:spcPct val="0"/>
        </a:spcBef>
        <a:buNone/>
        <a:defRPr lang="en-US" sz="2800" kern="1200" cap="all" baseline="0" smtClean="0">
          <a:solidFill>
            <a:schemeClr val="bg1"/>
          </a:solidFill>
          <a:latin typeface="+mn-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userDrawn="1">
          <p15:clr>
            <a:srgbClr val="F26B43"/>
          </p15:clr>
        </p15:guide>
        <p15:guide id="4" pos="48" userDrawn="1">
          <p15:clr>
            <a:srgbClr val="F26B43"/>
          </p15:clr>
        </p15:guide>
        <p15:guide id="5" orient="horz" pos="4320" userDrawn="1">
          <p15:clr>
            <a:srgbClr val="F26B43"/>
          </p15:clr>
        </p15:guide>
        <p15:guide id="6" orient="horz" pos="4272" userDrawn="1">
          <p15:clr>
            <a:srgbClr val="F26B43"/>
          </p15:clr>
        </p15:guide>
        <p15:guide id="7" pos="7680" userDrawn="1">
          <p15:clr>
            <a:srgbClr val="F26B43"/>
          </p15:clr>
        </p15:guide>
        <p15:guide id="8" pos="7632" userDrawn="1">
          <p15:clr>
            <a:srgbClr val="F26B43"/>
          </p15:clr>
        </p15:guide>
        <p15:guide id="9" orient="horz" userDrawn="1">
          <p15:clr>
            <a:srgbClr val="F26B43"/>
          </p15:clr>
        </p15:guide>
        <p15:guide id="10" orient="horz" pos="48" userDrawn="1">
          <p15:clr>
            <a:srgbClr val="F26B43"/>
          </p15:clr>
        </p15:guide>
        <p15:guide id="11" orient="horz" pos="4032" userDrawn="1">
          <p15:clr>
            <a:srgbClr val="F26B43"/>
          </p15:clr>
        </p15:guide>
        <p15:guide id="12" orient="horz" pos="3984" userDrawn="1">
          <p15:clr>
            <a:srgbClr val="F26B43"/>
          </p15:clr>
        </p15:guide>
        <p15:guide id="13" pos="888" userDrawn="1">
          <p15:clr>
            <a:srgbClr val="F26B43"/>
          </p15:clr>
        </p15:guide>
        <p15:guide id="14" pos="936" userDrawn="1">
          <p15:clr>
            <a:srgbClr val="F26B43"/>
          </p15:clr>
        </p15:guide>
        <p15:guide id="15" pos="7320" userDrawn="1">
          <p15:clr>
            <a:srgbClr val="F26B43"/>
          </p15:clr>
        </p15:guide>
        <p15:guide id="16" pos="727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B7CB9009-4D54-4962-8153-2EA67FBF5209}"/>
              </a:ext>
            </a:extLst>
          </p:cNvPr>
          <p:cNvSpPr txBox="1">
            <a:spLocks/>
          </p:cNvSpPr>
          <p:nvPr userDrawn="1"/>
        </p:nvSpPr>
        <p:spPr>
          <a:xfrm>
            <a:off x="11620499" y="6400800"/>
            <a:ext cx="495301" cy="381000"/>
          </a:xfrm>
          <a:prstGeom prst="rect">
            <a:avLst/>
          </a:prstGeom>
        </p:spPr>
        <p:txBody>
          <a:bodyPr anchor="ctr"/>
          <a:lstStyle>
            <a:defPPr>
              <a:defRPr lang="en-US"/>
            </a:defPPr>
            <a:lvl1pPr marL="0" algn="ctr" defTabSz="914400" rtl="0" eaLnBrk="1" latinLnBrk="0" hangingPunct="1">
              <a:defRPr sz="1000" kern="1200">
                <a:solidFill>
                  <a:srgbClr val="99999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81ABA5-FF78-4CB5-B184-2294D01E6FD5}" type="slidenum">
              <a:rPr lang="en-US" smtClean="0"/>
              <a:pPr/>
              <a:t>‹#›</a:t>
            </a:fld>
            <a:endParaRPr lang="en-US" dirty="0"/>
          </a:p>
        </p:txBody>
      </p:sp>
      <p:sp>
        <p:nvSpPr>
          <p:cNvPr id="14" name="TextBox 13">
            <a:extLst>
              <a:ext uri="{FF2B5EF4-FFF2-40B4-BE49-F238E27FC236}">
                <a16:creationId xmlns:a16="http://schemas.microsoft.com/office/drawing/2014/main" id="{B9E7362B-39F3-4775-BEF0-46A8EA51BD31}"/>
              </a:ext>
            </a:extLst>
          </p:cNvPr>
          <p:cNvSpPr txBox="1"/>
          <p:nvPr userDrawn="1"/>
        </p:nvSpPr>
        <p:spPr>
          <a:xfrm>
            <a:off x="4326731" y="6400801"/>
            <a:ext cx="3538538" cy="381000"/>
          </a:xfrm>
          <a:prstGeom prst="rect">
            <a:avLst/>
          </a:prstGeom>
          <a:noFill/>
        </p:spPr>
        <p:txBody>
          <a:bodyPr wrap="square" rtlCol="0" anchor="ctr">
            <a:noAutofit/>
          </a:bodyPr>
          <a:lstStyle/>
          <a:p>
            <a:pPr algn="ctr"/>
            <a:r>
              <a:rPr lang="en-US" sz="1000" dirty="0">
                <a:solidFill>
                  <a:srgbClr val="999999"/>
                </a:solidFill>
              </a:rPr>
              <a:t>Sentinel Technologies Confidential</a:t>
            </a:r>
          </a:p>
        </p:txBody>
      </p:sp>
    </p:spTree>
    <p:extLst>
      <p:ext uri="{BB962C8B-B14F-4D97-AF65-F5344CB8AC3E}">
        <p14:creationId xmlns:p14="http://schemas.microsoft.com/office/powerpoint/2010/main" val="24302188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hf hdr="0" ftr="0" dt="0"/>
  <p:txStyles>
    <p:titleStyle>
      <a:lvl1pPr algn="l" defTabSz="914400" rtl="0" eaLnBrk="1" latinLnBrk="0" hangingPunct="1">
        <a:lnSpc>
          <a:spcPct val="90000"/>
        </a:lnSpc>
        <a:spcBef>
          <a:spcPct val="0"/>
        </a:spcBef>
        <a:buNone/>
        <a:defRPr sz="4400" kern="1200" spc="200" baseline="0">
          <a:solidFill>
            <a:schemeClr val="tx1"/>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Shape-8">
            <a:extLst>
              <a:ext uri="{FF2B5EF4-FFF2-40B4-BE49-F238E27FC236}">
                <a16:creationId xmlns:a16="http://schemas.microsoft.com/office/drawing/2014/main" id="{6F3C441C-4B9B-44EA-B30B-8A8A150E894E}"/>
              </a:ext>
            </a:extLst>
          </p:cNvPr>
          <p:cNvPicPr/>
          <p:nvPr userDrawn="1"/>
        </p:nvPicPr>
        <p:blipFill rotWithShape="1">
          <a:blip r:embed="rId6"/>
          <a:stretch>
            <a:fillRect/>
          </a:stretch>
        </p:blipFill>
        <p:spPr>
          <a:xfrm>
            <a:off x="0" y="76200"/>
            <a:ext cx="952500" cy="454025"/>
          </a:xfrm>
          <a:prstGeom prst="rect">
            <a:avLst/>
          </a:prstGeom>
          <a:ln>
            <a:solidFill>
              <a:srgbClr val="628EB3"/>
            </a:solidFill>
          </a:ln>
        </p:spPr>
      </p:pic>
      <p:sp>
        <p:nvSpPr>
          <p:cNvPr id="4" name="Title Placeholder 3">
            <a:extLst>
              <a:ext uri="{FF2B5EF4-FFF2-40B4-BE49-F238E27FC236}">
                <a16:creationId xmlns:a16="http://schemas.microsoft.com/office/drawing/2014/main" id="{CD53AA51-1D88-4849-8858-8E0A1AA87D7F}"/>
              </a:ext>
            </a:extLst>
          </p:cNvPr>
          <p:cNvSpPr>
            <a:spLocks noGrp="1"/>
          </p:cNvSpPr>
          <p:nvPr>
            <p:ph type="title"/>
          </p:nvPr>
        </p:nvSpPr>
        <p:spPr>
          <a:xfrm>
            <a:off x="1028700" y="76201"/>
            <a:ext cx="9023913" cy="454024"/>
          </a:xfrm>
          <a:prstGeom prst="rect">
            <a:avLst/>
          </a:prstGeom>
        </p:spPr>
        <p:txBody>
          <a:bodyPr lIns="0" tIns="0" rIns="0" bIns="0" anchor="ctr" anchorCtr="0">
            <a:noAutofit/>
          </a:bodyPr>
          <a:lstStyle/>
          <a:p>
            <a:pPr marL="182880" lvl="0" indent="0">
              <a:spcBef>
                <a:spcPts val="1000"/>
              </a:spcBef>
              <a:buFont typeface="Arial" panose="020B0604020202020204" pitchFamily="34" charset="0"/>
            </a:pPr>
            <a:r>
              <a:rPr lang="en-US" dirty="0"/>
              <a:t>Click to edit Master title style</a:t>
            </a:r>
          </a:p>
        </p:txBody>
      </p:sp>
      <p:pic>
        <p:nvPicPr>
          <p:cNvPr id="3" name="Graphic 2">
            <a:extLst>
              <a:ext uri="{FF2B5EF4-FFF2-40B4-BE49-F238E27FC236}">
                <a16:creationId xmlns:a16="http://schemas.microsoft.com/office/drawing/2014/main" id="{EEEEDCCE-3304-0148-D2CD-923437FFC7C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180" y="6407780"/>
            <a:ext cx="1312268" cy="373906"/>
          </a:xfrm>
          <a:prstGeom prst="rect">
            <a:avLst/>
          </a:prstGeom>
        </p:spPr>
      </p:pic>
      <p:pic>
        <p:nvPicPr>
          <p:cNvPr id="1026" name="Picture 2">
            <a:extLst>
              <a:ext uri="{FF2B5EF4-FFF2-40B4-BE49-F238E27FC236}">
                <a16:creationId xmlns:a16="http://schemas.microsoft.com/office/drawing/2014/main" id="{0174F532-CC53-25B3-F7FD-E28AAA96FBC5}"/>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500959" y="6412073"/>
            <a:ext cx="1614841" cy="3749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7D0C730-ED35-A20A-33B6-0AFE3264C8E5}"/>
              </a:ext>
            </a:extLst>
          </p:cNvPr>
          <p:cNvGrpSpPr/>
          <p:nvPr userDrawn="1"/>
        </p:nvGrpSpPr>
        <p:grpSpPr>
          <a:xfrm>
            <a:off x="4370760" y="6412073"/>
            <a:ext cx="3450481" cy="374904"/>
            <a:chOff x="3071901" y="3238762"/>
            <a:chExt cx="3450481" cy="374904"/>
          </a:xfrm>
        </p:grpSpPr>
        <p:sp>
          <p:nvSpPr>
            <p:cNvPr id="5" name="TextBox 4">
              <a:extLst>
                <a:ext uri="{FF2B5EF4-FFF2-40B4-BE49-F238E27FC236}">
                  <a16:creationId xmlns:a16="http://schemas.microsoft.com/office/drawing/2014/main" id="{6DF180DC-FABB-158B-7595-35D54FE57F94}"/>
                </a:ext>
              </a:extLst>
            </p:cNvPr>
            <p:cNvSpPr txBox="1"/>
            <p:nvPr userDrawn="1"/>
          </p:nvSpPr>
          <p:spPr>
            <a:xfrm>
              <a:off x="3464494" y="3244334"/>
              <a:ext cx="3057888" cy="369332"/>
            </a:xfrm>
            <a:prstGeom prst="rect">
              <a:avLst/>
            </a:prstGeom>
            <a:noFill/>
          </p:spPr>
          <p:txBody>
            <a:bodyPr wrap="square" anchor="ctr">
              <a:spAutoFit/>
            </a:bodyPr>
            <a:lstStyle/>
            <a:p>
              <a:r>
                <a:rPr lang="en-US" dirty="0">
                  <a:latin typeface="Franklin Gothic Book" panose="020B0503020102020204" pitchFamily="34" charset="0"/>
                </a:rPr>
                <a:t>Linkedin.com/in/</a:t>
              </a:r>
              <a:r>
                <a:rPr lang="en-US" dirty="0" err="1">
                  <a:latin typeface="Franklin Gothic Book" panose="020B0503020102020204" pitchFamily="34" charset="0"/>
                </a:rPr>
                <a:t>mikesoule</a:t>
              </a:r>
              <a:r>
                <a:rPr lang="en-US" dirty="0">
                  <a:latin typeface="Franklin Gothic Book" panose="020B0503020102020204" pitchFamily="34" charset="0"/>
                </a:rPr>
                <a:t>/</a:t>
              </a:r>
            </a:p>
          </p:txBody>
        </p:sp>
        <p:pic>
          <p:nvPicPr>
            <p:cNvPr id="6" name="Picture 2" descr="Linkedin Logo, symbol, meaning, history, Vector, PNG">
              <a:extLst>
                <a:ext uri="{FF2B5EF4-FFF2-40B4-BE49-F238E27FC236}">
                  <a16:creationId xmlns:a16="http://schemas.microsoft.com/office/drawing/2014/main" id="{2C46722D-CD48-F02C-1974-069D4B295DBE}"/>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73740" t="27684" b="27736"/>
            <a:stretch/>
          </p:blipFill>
          <p:spPr bwMode="auto">
            <a:xfrm>
              <a:off x="3071901" y="3238762"/>
              <a:ext cx="392593" cy="3749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3826376"/>
      </p:ext>
    </p:extLst>
  </p:cSld>
  <p:clrMap bg1="lt1" tx1="dk1" bg2="lt2" tx2="dk2" accent1="accent1" accent2="accent2" accent3="accent3" accent4="accent4" accent5="accent5" accent6="accent6" hlink="hlink" folHlink="folHlink"/>
  <p:sldLayoutIdLst>
    <p:sldLayoutId id="2147483648" r:id="rId1"/>
    <p:sldLayoutId id="2147483716" r:id="rId2"/>
    <p:sldLayoutId id="2147483649" r:id="rId3"/>
    <p:sldLayoutId id="2147483715" r:id="rId4"/>
  </p:sldLayoutIdLst>
  <p:hf hdr="0" ftr="0" dt="0"/>
  <p:txStyles>
    <p:titleStyle>
      <a:lvl1pPr marL="0" algn="l" defTabSz="914400" rtl="0" eaLnBrk="1" latinLnBrk="0" hangingPunct="1">
        <a:lnSpc>
          <a:spcPct val="90000"/>
        </a:lnSpc>
        <a:spcBef>
          <a:spcPct val="0"/>
        </a:spcBef>
        <a:buNone/>
        <a:defRPr lang="en-US" sz="1600" kern="1200" cap="none" spc="200" baseline="0" smtClean="0">
          <a:solidFill>
            <a:srgbClr val="296AB0"/>
          </a:solidFill>
          <a:latin typeface="Franklin Gothic Heavy" panose="020B0903020102020204" pitchFamily="34" charset="0"/>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userDrawn="1">
          <p15:clr>
            <a:srgbClr val="F26B43"/>
          </p15:clr>
        </p15:guide>
        <p15:guide id="2" userDrawn="1">
          <p15:clr>
            <a:srgbClr val="F26B43"/>
          </p15:clr>
        </p15:guide>
        <p15:guide id="3" orient="horz" pos="48" userDrawn="1">
          <p15:clr>
            <a:srgbClr val="F26B43"/>
          </p15:clr>
        </p15:guide>
        <p15:guide id="4" pos="48" userDrawn="1">
          <p15:clr>
            <a:srgbClr val="F26B43"/>
          </p15:clr>
        </p15:guide>
        <p15:guide id="5" pos="7680" userDrawn="1">
          <p15:clr>
            <a:srgbClr val="F26B43"/>
          </p15:clr>
        </p15:guide>
        <p15:guide id="6" pos="7632" userDrawn="1">
          <p15:clr>
            <a:srgbClr val="F26B43"/>
          </p15:clr>
        </p15:guide>
        <p15:guide id="7" orient="horz" pos="4320" userDrawn="1">
          <p15:clr>
            <a:srgbClr val="F26B43"/>
          </p15:clr>
        </p15:guide>
        <p15:guide id="8" orient="horz" pos="4272" userDrawn="1">
          <p15:clr>
            <a:srgbClr val="F26B43"/>
          </p15:clr>
        </p15:guide>
        <p15:guide id="9" orient="horz" pos="336" userDrawn="1">
          <p15:clr>
            <a:srgbClr val="F26B43"/>
          </p15:clr>
        </p15:guide>
        <p15:guide id="10" orient="horz" pos="384" userDrawn="1">
          <p15:clr>
            <a:srgbClr val="F26B43"/>
          </p15:clr>
        </p15:guide>
        <p15:guide id="11" orient="horz" pos="4032" userDrawn="1">
          <p15:clr>
            <a:srgbClr val="F26B43"/>
          </p15:clr>
        </p15:guide>
        <p15:guide id="12" orient="horz" pos="3984" userDrawn="1">
          <p15:clr>
            <a:srgbClr val="F26B43"/>
          </p15:clr>
        </p15:guide>
        <p15:guide id="13" pos="600" userDrawn="1">
          <p15:clr>
            <a:srgbClr val="F26B43"/>
          </p15:clr>
        </p15:guide>
        <p15:guide id="15" pos="64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98241"/>
      </p:ext>
    </p:extLst>
  </p:cSld>
  <p:clrMap bg1="lt1" tx1="dk1" bg2="lt2" tx2="dk2" accent1="accent1" accent2="accent2" accent3="accent3" accent4="accent4" accent5="accent5" accent6="accent6" hlink="hlink" folHlink="folHlink"/>
  <p:sldLayoutIdLst>
    <p:sldLayoutId id="2147483710" r:id="rId1"/>
    <p:sldLayoutId id="2147483709" r:id="rId2"/>
    <p:sldLayoutId id="2147483711" r:id="rId3"/>
    <p:sldLayoutId id="2147483712" r:id="rId4"/>
    <p:sldLayoutId id="214748371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6.sv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46.svg"/><Relationship Id="rId9" Type="http://schemas.openxmlformats.org/officeDocument/2006/relationships/image" Target="../media/image53.svg"/></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19.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0.sv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7.png"/><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0.sv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47.png"/><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0.sv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3.pn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14.svg"/><Relationship Id="rId2" Type="http://schemas.openxmlformats.org/officeDocument/2006/relationships/image" Target="../media/image64.png"/><Relationship Id="rId16" Type="http://schemas.openxmlformats.org/officeDocument/2006/relationships/hyperlink" Target="mailto:misoule@sentinel.com" TargetMode="External"/><Relationship Id="rId1" Type="http://schemas.openxmlformats.org/officeDocument/2006/relationships/slideLayout" Target="../slideLayouts/slideLayout19.xml"/><Relationship Id="rId6" Type="http://schemas.openxmlformats.org/officeDocument/2006/relationships/image" Target="../media/image68.png"/><Relationship Id="rId11" Type="http://schemas.openxmlformats.org/officeDocument/2006/relationships/image" Target="../media/image13.png"/><Relationship Id="rId5" Type="http://schemas.openxmlformats.org/officeDocument/2006/relationships/image" Target="../media/image67.svg"/><Relationship Id="rId15" Type="http://schemas.openxmlformats.org/officeDocument/2006/relationships/image" Target="../media/image75.jp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4.svg"/></Relationships>
</file>

<file path=ppt/slides/_rels/slide25.xml.rels><?xml version="1.0" encoding="UTF-8" standalone="yes"?>
<Relationships xmlns="http://schemas.openxmlformats.org/package/2006/relationships"><Relationship Id="rId8" Type="http://schemas.openxmlformats.org/officeDocument/2006/relationships/hyperlink" Target="https://mermaid.js.org/" TargetMode="External"/><Relationship Id="rId13" Type="http://schemas.openxmlformats.org/officeDocument/2006/relationships/hyperlink" Target="https://github.com/dfinke/PowerShellAI" TargetMode="External"/><Relationship Id="rId3" Type="http://schemas.openxmlformats.org/officeDocument/2006/relationships/hyperlink" Target="https://github.com/dotnet/interactive/blob/main/docs/NotebookswithJupyter.md" TargetMode="External"/><Relationship Id="rId7" Type="http://schemas.openxmlformats.org/officeDocument/2006/relationships/hyperlink" Target="https://oauthenticator.readthedocs.io/en/stable/getting-started.html" TargetMode="External"/><Relationship Id="rId12" Type="http://schemas.openxmlformats.org/officeDocument/2006/relationships/hyperlink" Target="https://github.com/dfinke/powershell-notebooks" TargetMode="External"/><Relationship Id="rId2" Type="http://schemas.openxmlformats.org/officeDocument/2006/relationships/hyperlink" Target="https://github.com/Snozzberries/jupyterDemo" TargetMode="External"/><Relationship Id="rId1" Type="http://schemas.openxmlformats.org/officeDocument/2006/relationships/slideLayout" Target="../slideLayouts/slideLayout19.xml"/><Relationship Id="rId6" Type="http://schemas.openxmlformats.org/officeDocument/2006/relationships/hyperlink" Target="https://github.com/uktrade/fargatespawner" TargetMode="External"/><Relationship Id="rId11" Type="http://schemas.openxmlformats.org/officeDocument/2006/relationships/hyperlink" Target="https://github.com/dotnet/interactive/blob/main/docs/magic-commands.md" TargetMode="External"/><Relationship Id="rId5" Type="http://schemas.openxmlformats.org/officeDocument/2006/relationships/hyperlink" Target="https://nbdev.fast.ai/tutorials/best_practices.html" TargetMode="External"/><Relationship Id="rId10" Type="http://schemas.openxmlformats.org/officeDocument/2006/relationships/hyperlink" Target="https://mybinder.org/" TargetMode="External"/><Relationship Id="rId4" Type="http://schemas.openxmlformats.org/officeDocument/2006/relationships/hyperlink" Target="https://www.youtube.com/watch?v=ib3BrVNQkFM" TargetMode="External"/><Relationship Id="rId9" Type="http://schemas.openxmlformats.org/officeDocument/2006/relationships/hyperlink" Target="https://nbconvert.readthedocs.io/" TargetMode="External"/><Relationship Id="rId14" Type="http://schemas.openxmlformats.org/officeDocument/2006/relationships/hyperlink" Target="https://papermill.readthedocs.io/en/lates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8.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5EF747D4-3DCD-5D68-783B-09C99D98DA51}"/>
              </a:ext>
            </a:extLst>
          </p:cNvPr>
          <p:cNvSpPr txBox="1"/>
          <p:nvPr/>
        </p:nvSpPr>
        <p:spPr>
          <a:xfrm>
            <a:off x="2540000" y="2767281"/>
            <a:ext cx="7099300" cy="1323439"/>
          </a:xfrm>
          <a:prstGeom prst="rect">
            <a:avLst/>
          </a:prstGeom>
          <a:noFill/>
        </p:spPr>
        <p:txBody>
          <a:bodyPr wrap="square">
            <a:spAutoFit/>
          </a:bodyPr>
          <a:lstStyle/>
          <a:p>
            <a:pPr algn="ctr"/>
            <a:r>
              <a:rPr lang="en-US" sz="4000" b="1" i="0" dirty="0">
                <a:solidFill>
                  <a:srgbClr val="272727"/>
                </a:solidFill>
                <a:effectLst/>
                <a:latin typeface="Franklin Gothic Medium" panose="020B0603020102020204" pitchFamily="34" charset="0"/>
              </a:rPr>
              <a:t>Using </a:t>
            </a:r>
            <a:r>
              <a:rPr lang="en-US" sz="4000" b="1" i="0" dirty="0" err="1">
                <a:solidFill>
                  <a:srgbClr val="272727"/>
                </a:solidFill>
                <a:effectLst/>
                <a:latin typeface="Franklin Gothic Medium" panose="020B0603020102020204" pitchFamily="34" charset="0"/>
              </a:rPr>
              <a:t>Jupyter</a:t>
            </a:r>
            <a:r>
              <a:rPr lang="en-US" sz="4000" b="1" i="0" dirty="0">
                <a:solidFill>
                  <a:srgbClr val="272727"/>
                </a:solidFill>
                <a:effectLst/>
                <a:latin typeface="Franklin Gothic Medium" panose="020B0603020102020204" pitchFamily="34" charset="0"/>
              </a:rPr>
              <a:t> Notebooks to Improve Operational Efficiency</a:t>
            </a:r>
          </a:p>
        </p:txBody>
      </p:sp>
    </p:spTree>
    <p:extLst>
      <p:ext uri="{BB962C8B-B14F-4D97-AF65-F5344CB8AC3E}">
        <p14:creationId xmlns:p14="http://schemas.microsoft.com/office/powerpoint/2010/main" val="11793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3581400"/>
            <a:ext cx="12048393" cy="22415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33CE04-CA54-1C96-2107-D0B9E3AEC18D}"/>
              </a:ext>
            </a:extLst>
          </p:cNvPr>
          <p:cNvSpPr/>
          <p:nvPr/>
        </p:nvSpPr>
        <p:spPr>
          <a:xfrm>
            <a:off x="76200" y="718511"/>
            <a:ext cx="12048393" cy="14271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512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11938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59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AE1B65EC-5464-86F5-9804-27952F88D0A5}"/>
              </a:ext>
            </a:extLst>
          </p:cNvPr>
          <p:cNvGrpSpPr/>
          <p:nvPr/>
        </p:nvGrpSpPr>
        <p:grpSpPr>
          <a:xfrm>
            <a:off x="85060" y="2545213"/>
            <a:ext cx="3300146" cy="1016211"/>
            <a:chOff x="85060" y="1979680"/>
            <a:chExt cx="3300146" cy="1016211"/>
          </a:xfrm>
        </p:grpSpPr>
        <p:grpSp>
          <p:nvGrpSpPr>
            <p:cNvPr id="9" name="Group 8">
              <a:extLst>
                <a:ext uri="{FF2B5EF4-FFF2-40B4-BE49-F238E27FC236}">
                  <a16:creationId xmlns:a16="http://schemas.microsoft.com/office/drawing/2014/main" id="{CDCD9AC8-65B4-4373-879E-452B6B64200E}"/>
                </a:ext>
              </a:extLst>
            </p:cNvPr>
            <p:cNvGrpSpPr/>
            <p:nvPr/>
          </p:nvGrpSpPr>
          <p:grpSpPr>
            <a:xfrm>
              <a:off x="978199" y="1979680"/>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.NET SDK</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9688766D-86C2-443E-A3A6-02D145901E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0" y="2112881"/>
              <a:ext cx="749808" cy="749808"/>
            </a:xfrm>
            <a:prstGeom prst="rect">
              <a:avLst/>
            </a:prstGeom>
          </p:spPr>
        </p:pic>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https://dotnet.microsoft.com/download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545487"/>
            <a:ext cx="3759555" cy="1015663"/>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Microsoft.DotNet.SDK.7 `</a:t>
            </a:r>
          </a:p>
          <a:p>
            <a:r>
              <a:rPr lang="nn-NO" sz="2000" dirty="0">
                <a:latin typeface="Franklin Gothic Book" panose="020B0503020102020204" pitchFamily="34" charset="0"/>
              </a:rPr>
              <a:t>  --log C:\temp\temp.log</a:t>
            </a:r>
          </a:p>
        </p:txBody>
      </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F5767F36-F63D-F312-B3B0-12E40B0F34E5}"/>
              </a:ext>
            </a:extLst>
          </p:cNvPr>
          <p:cNvSpPr/>
          <p:nvPr/>
        </p:nvSpPr>
        <p:spPr>
          <a:xfrm>
            <a:off x="76199" y="1166609"/>
            <a:ext cx="12048393" cy="11765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27806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AE1B65EC-5464-86F5-9804-27952F88D0A5}"/>
              </a:ext>
            </a:extLst>
          </p:cNvPr>
          <p:cNvGrpSpPr/>
          <p:nvPr/>
        </p:nvGrpSpPr>
        <p:grpSpPr>
          <a:xfrm>
            <a:off x="85060" y="2545213"/>
            <a:ext cx="3300146" cy="1016211"/>
            <a:chOff x="85060" y="1979680"/>
            <a:chExt cx="3300146" cy="1016211"/>
          </a:xfrm>
        </p:grpSpPr>
        <p:grpSp>
          <p:nvGrpSpPr>
            <p:cNvPr id="9" name="Group 8">
              <a:extLst>
                <a:ext uri="{FF2B5EF4-FFF2-40B4-BE49-F238E27FC236}">
                  <a16:creationId xmlns:a16="http://schemas.microsoft.com/office/drawing/2014/main" id="{CDCD9AC8-65B4-4373-879E-452B6B64200E}"/>
                </a:ext>
              </a:extLst>
            </p:cNvPr>
            <p:cNvGrpSpPr/>
            <p:nvPr/>
          </p:nvGrpSpPr>
          <p:grpSpPr>
            <a:xfrm>
              <a:off x="978199" y="1979680"/>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.NET SDK</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9688766D-86C2-443E-A3A6-02D145901E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0" y="2112881"/>
              <a:ext cx="749808" cy="749808"/>
            </a:xfrm>
            <a:prstGeom prst="rect">
              <a:avLst/>
            </a:prstGeom>
          </p:spPr>
        </p:pic>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https://dotnet.microsoft.com/download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A309AB-9A92-F8D0-F9FB-658A1D3CE030}"/>
              </a:ext>
            </a:extLst>
          </p:cNvPr>
          <p:cNvSpPr txBox="1"/>
          <p:nvPr/>
        </p:nvSpPr>
        <p:spPr>
          <a:xfrm>
            <a:off x="7950302" y="4629356"/>
            <a:ext cx="4104772" cy="523220"/>
          </a:xfrm>
          <a:prstGeom prst="rect">
            <a:avLst/>
          </a:prstGeom>
          <a:noFill/>
        </p:spPr>
        <p:txBody>
          <a:bodyPr wrap="square">
            <a:spAutoFit/>
          </a:bodyPr>
          <a:lstStyle/>
          <a:p>
            <a:r>
              <a:rPr lang="en-US" sz="1400" dirty="0">
                <a:latin typeface="Franklin Gothic Book" panose="020B0503020102020204" pitchFamily="34" charset="0"/>
              </a:rPr>
              <a:t>https://marketplace.visualstudio.com/items?itemName=ms-dotnettools.dotnet-interactive-vscode</a:t>
            </a:r>
          </a:p>
        </p:txBody>
      </p: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545487"/>
            <a:ext cx="3759555" cy="1015663"/>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Microsoft.DotNet.SDK.7 `</a:t>
            </a:r>
          </a:p>
          <a:p>
            <a:r>
              <a:rPr lang="nn-NO" sz="2000" dirty="0">
                <a:latin typeface="Franklin Gothic Book" panose="020B0503020102020204" pitchFamily="34" charset="0"/>
              </a:rPr>
              <a:t>  --log C:\temp\temp.log</a:t>
            </a:r>
          </a:p>
        </p:txBody>
      </p:sp>
      <p:grpSp>
        <p:nvGrpSpPr>
          <p:cNvPr id="19" name="Group 18">
            <a:extLst>
              <a:ext uri="{FF2B5EF4-FFF2-40B4-BE49-F238E27FC236}">
                <a16:creationId xmlns:a16="http://schemas.microsoft.com/office/drawing/2014/main" id="{696A3816-3686-EE77-C38E-BC8EC305CD3B}"/>
              </a:ext>
            </a:extLst>
          </p:cNvPr>
          <p:cNvGrpSpPr/>
          <p:nvPr/>
        </p:nvGrpSpPr>
        <p:grpSpPr>
          <a:xfrm>
            <a:off x="82506" y="4382861"/>
            <a:ext cx="3302700" cy="1016211"/>
            <a:chOff x="82506" y="4652096"/>
            <a:chExt cx="3302700" cy="1016211"/>
          </a:xfrm>
        </p:grpSpPr>
        <p:grpSp>
          <p:nvGrpSpPr>
            <p:cNvPr id="20" name="Group 19">
              <a:extLst>
                <a:ext uri="{FF2B5EF4-FFF2-40B4-BE49-F238E27FC236}">
                  <a16:creationId xmlns:a16="http://schemas.microsoft.com/office/drawing/2014/main" id="{8FA596AC-4968-C8EF-185D-A578B43DEB75}"/>
                </a:ext>
              </a:extLst>
            </p:cNvPr>
            <p:cNvGrpSpPr/>
            <p:nvPr/>
          </p:nvGrpSpPr>
          <p:grpSpPr>
            <a:xfrm>
              <a:off x="978199" y="4652096"/>
              <a:ext cx="2407007" cy="1016211"/>
              <a:chOff x="76200" y="2278396"/>
              <a:chExt cx="3377452" cy="1016211"/>
            </a:xfrm>
          </p:grpSpPr>
          <p:sp>
            <p:nvSpPr>
              <p:cNvPr id="22" name="TextBox 21">
                <a:extLst>
                  <a:ext uri="{FF2B5EF4-FFF2-40B4-BE49-F238E27FC236}">
                    <a16:creationId xmlns:a16="http://schemas.microsoft.com/office/drawing/2014/main" id="{FCE9B506-C47E-3739-9F69-EF608AA2B00E}"/>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Polyglot Notebooks</a:t>
                </a:r>
              </a:p>
              <a:p>
                <a:pPr algn="r"/>
                <a:r>
                  <a:rPr lang="en-US" sz="1200" dirty="0">
                    <a:latin typeface="Franklin Gothic Book" panose="020B0503020102020204" pitchFamily="34" charset="0"/>
                  </a:rPr>
                  <a:t>Visual Studio Code Extension</a:t>
                </a:r>
              </a:p>
            </p:txBody>
          </p:sp>
          <p:cxnSp>
            <p:nvCxnSpPr>
              <p:cNvPr id="23" name="Straight Connector 22">
                <a:extLst>
                  <a:ext uri="{FF2B5EF4-FFF2-40B4-BE49-F238E27FC236}">
                    <a16:creationId xmlns:a16="http://schemas.microsoft.com/office/drawing/2014/main" id="{E9EFE6ED-D377-8FB0-C808-88BCAAE2948A}"/>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21" name="Picture 2">
              <a:extLst>
                <a:ext uri="{FF2B5EF4-FFF2-40B4-BE49-F238E27FC236}">
                  <a16:creationId xmlns:a16="http://schemas.microsoft.com/office/drawing/2014/main" id="{842DF59D-C9AF-AB81-E035-CACFB7809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06" y="4785297"/>
              <a:ext cx="749808" cy="7498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441EBD9B-2A65-59F6-07E7-3F2D70C5A8C7}"/>
              </a:ext>
            </a:extLst>
          </p:cNvPr>
          <p:cNvSpPr/>
          <p:nvPr/>
        </p:nvSpPr>
        <p:spPr>
          <a:xfrm>
            <a:off x="3822431" y="4382861"/>
            <a:ext cx="3523351" cy="1015597"/>
          </a:xfrm>
          <a:prstGeom prst="roundRect">
            <a:avLst/>
          </a:prstGeom>
          <a:blipFill>
            <a:blip r:embed="rId10"/>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39" name="Rectangle 38">
            <a:extLst>
              <a:ext uri="{FF2B5EF4-FFF2-40B4-BE49-F238E27FC236}">
                <a16:creationId xmlns:a16="http://schemas.microsoft.com/office/drawing/2014/main" id="{F5767F36-F63D-F312-B3B0-12E40B0F34E5}"/>
              </a:ext>
            </a:extLst>
          </p:cNvPr>
          <p:cNvSpPr/>
          <p:nvPr/>
        </p:nvSpPr>
        <p:spPr>
          <a:xfrm>
            <a:off x="76199" y="1166608"/>
            <a:ext cx="12048393" cy="271959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88746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echnical Guide to Open Source Policy Analysis Whitepaper">
            <a:extLst>
              <a:ext uri="{FF2B5EF4-FFF2-40B4-BE49-F238E27FC236}">
                <a16:creationId xmlns:a16="http://schemas.microsoft.com/office/drawing/2014/main" id="{3A97907E-9B66-627B-7029-0146BB9328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2708" b="2527"/>
          <a:stretch/>
        </p:blipFill>
        <p:spPr bwMode="auto">
          <a:xfrm>
            <a:off x="85060" y="2678414"/>
            <a:ext cx="751149" cy="7498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78A4A06B-534B-EC06-A7AE-0FC0BE1653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313"/>
          <a:stretch/>
        </p:blipFill>
        <p:spPr bwMode="auto">
          <a:xfrm>
            <a:off x="82506" y="4516062"/>
            <a:ext cx="762871" cy="7498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CDCD9AC8-65B4-4373-879E-452B6B64200E}"/>
              </a:ext>
            </a:extLst>
          </p:cNvPr>
          <p:cNvGrpSpPr/>
          <p:nvPr/>
        </p:nvGrpSpPr>
        <p:grpSpPr>
          <a:xfrm>
            <a:off x="978199" y="2545213"/>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Anaconda</a:t>
              </a:r>
            </a:p>
            <a:p>
              <a:pPr algn="r"/>
              <a:r>
                <a:rPr lang="en-US" sz="1200" dirty="0" err="1">
                  <a:latin typeface="Franklin Gothic Book" panose="020B0503020102020204" pitchFamily="34" charset="0"/>
                </a:rPr>
                <a:t>Miniconda</a:t>
              </a:r>
              <a:r>
                <a:rPr lang="en-US" sz="1200" dirty="0">
                  <a:latin typeface="Franklin Gothic Book" panose="020B0503020102020204" pitchFamily="34" charset="0"/>
                </a:rPr>
                <a:t>, Python, </a:t>
              </a:r>
              <a:r>
                <a:rPr lang="en-US" sz="1200" dirty="0" err="1">
                  <a:latin typeface="Franklin Gothic Book" panose="020B0503020102020204" pitchFamily="34" charset="0"/>
                </a:rPr>
                <a:t>etc</a:t>
              </a:r>
              <a:r>
                <a:rPr lang="en-US" sz="1200" dirty="0">
                  <a:latin typeface="Franklin Gothic Book" panose="020B0503020102020204" pitchFamily="34" charset="0"/>
                </a:rPr>
                <a:t>…</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https://www.anaconda.com/download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A309AB-9A92-F8D0-F9FB-658A1D3CE030}"/>
              </a:ext>
            </a:extLst>
          </p:cNvPr>
          <p:cNvSpPr txBox="1"/>
          <p:nvPr/>
        </p:nvSpPr>
        <p:spPr>
          <a:xfrm>
            <a:off x="7950302" y="4629356"/>
            <a:ext cx="4104772" cy="523220"/>
          </a:xfrm>
          <a:prstGeom prst="rect">
            <a:avLst/>
          </a:prstGeom>
          <a:noFill/>
        </p:spPr>
        <p:txBody>
          <a:bodyPr wrap="square">
            <a:spAutoFit/>
          </a:bodyPr>
          <a:lstStyle/>
          <a:p>
            <a:r>
              <a:rPr lang="en-US" sz="1400" dirty="0">
                <a:latin typeface="Franklin Gothic Book" panose="020B0503020102020204" pitchFamily="34" charset="0"/>
              </a:rPr>
              <a:t>https://marketplace.visualstudio.com/items?itemName=ms-python.python</a:t>
            </a:r>
          </a:p>
        </p:txBody>
      </p: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699375"/>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Anaconinstallda.Anaconda3</a:t>
            </a:r>
          </a:p>
        </p:txBody>
      </p:sp>
      <p:grpSp>
        <p:nvGrpSpPr>
          <p:cNvPr id="20" name="Group 19">
            <a:extLst>
              <a:ext uri="{FF2B5EF4-FFF2-40B4-BE49-F238E27FC236}">
                <a16:creationId xmlns:a16="http://schemas.microsoft.com/office/drawing/2014/main" id="{8FA596AC-4968-C8EF-185D-A578B43DEB75}"/>
              </a:ext>
            </a:extLst>
          </p:cNvPr>
          <p:cNvGrpSpPr/>
          <p:nvPr/>
        </p:nvGrpSpPr>
        <p:grpSpPr>
          <a:xfrm>
            <a:off x="978199" y="4382861"/>
            <a:ext cx="2407007" cy="1016211"/>
            <a:chOff x="76200" y="2278396"/>
            <a:chExt cx="3377452" cy="1016211"/>
          </a:xfrm>
        </p:grpSpPr>
        <p:sp>
          <p:nvSpPr>
            <p:cNvPr id="22" name="TextBox 21">
              <a:extLst>
                <a:ext uri="{FF2B5EF4-FFF2-40B4-BE49-F238E27FC236}">
                  <a16:creationId xmlns:a16="http://schemas.microsoft.com/office/drawing/2014/main" id="{FCE9B506-C47E-3739-9F69-EF608AA2B00E}"/>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Python</a:t>
              </a:r>
            </a:p>
            <a:p>
              <a:pPr algn="r"/>
              <a:r>
                <a:rPr lang="en-US" sz="1200" dirty="0">
                  <a:latin typeface="Franklin Gothic Book" panose="020B0503020102020204" pitchFamily="34" charset="0"/>
                </a:rPr>
                <a:t>Visual Studio Code Extension</a:t>
              </a:r>
            </a:p>
          </p:txBody>
        </p:sp>
        <p:cxnSp>
          <p:nvCxnSpPr>
            <p:cNvPr id="23" name="Straight Connector 22">
              <a:extLst>
                <a:ext uri="{FF2B5EF4-FFF2-40B4-BE49-F238E27FC236}">
                  <a16:creationId xmlns:a16="http://schemas.microsoft.com/office/drawing/2014/main" id="{E9EFE6ED-D377-8FB0-C808-88BCAAE2948A}"/>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42" name="Picture 41">
            <a:extLst>
              <a:ext uri="{FF2B5EF4-FFF2-40B4-BE49-F238E27FC236}">
                <a16:creationId xmlns:a16="http://schemas.microsoft.com/office/drawing/2014/main" id="{12DF0D57-AAFA-C83B-FFE8-6DA117DABDAD}"/>
              </a:ext>
            </a:extLst>
          </p:cNvPr>
          <p:cNvPicPr>
            <a:picLocks noChangeAspect="1"/>
          </p:cNvPicPr>
          <p:nvPr/>
        </p:nvPicPr>
        <p:blipFill>
          <a:blip r:embed="rId9"/>
          <a:stretch>
            <a:fillRect/>
          </a:stretch>
        </p:blipFill>
        <p:spPr>
          <a:xfrm>
            <a:off x="3822430" y="4467252"/>
            <a:ext cx="3523350" cy="846814"/>
          </a:xfrm>
          <a:prstGeom prst="roundRect">
            <a:avLst/>
          </a:prstGeom>
          <a:blipFill>
            <a:blip r:embed="rId10"/>
            <a:stretch>
              <a:fillRect/>
            </a:stretch>
          </a:blip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2839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4712366"/>
            <a:ext cx="12048393" cy="111058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33CE04-CA54-1C96-2107-D0B9E3AEC18D}"/>
              </a:ext>
            </a:extLst>
          </p:cNvPr>
          <p:cNvSpPr/>
          <p:nvPr/>
        </p:nvSpPr>
        <p:spPr>
          <a:xfrm>
            <a:off x="76200" y="718510"/>
            <a:ext cx="12048393" cy="253770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930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F8DD-E243-7F44-898C-91488AB6FB87}"/>
              </a:ext>
            </a:extLst>
          </p:cNvPr>
          <p:cNvSpPr>
            <a:spLocks noGrp="1"/>
          </p:cNvSpPr>
          <p:nvPr>
            <p:ph type="title"/>
          </p:nvPr>
        </p:nvSpPr>
        <p:spPr/>
        <p:txBody>
          <a:bodyPr/>
          <a:lstStyle/>
          <a:p>
            <a:r>
              <a:rPr lang="en-US" dirty="0"/>
              <a:t>How can you use this?</a:t>
            </a:r>
          </a:p>
        </p:txBody>
      </p:sp>
      <p:grpSp>
        <p:nvGrpSpPr>
          <p:cNvPr id="9" name="Group 8">
            <a:extLst>
              <a:ext uri="{FF2B5EF4-FFF2-40B4-BE49-F238E27FC236}">
                <a16:creationId xmlns:a16="http://schemas.microsoft.com/office/drawing/2014/main" id="{7ED684ED-16A2-984D-D0BB-FA8E412D09AA}"/>
              </a:ext>
            </a:extLst>
          </p:cNvPr>
          <p:cNvGrpSpPr/>
          <p:nvPr/>
        </p:nvGrpSpPr>
        <p:grpSpPr>
          <a:xfrm>
            <a:off x="3047575" y="1283344"/>
            <a:ext cx="6096851" cy="4291313"/>
            <a:chOff x="3047575" y="1747603"/>
            <a:chExt cx="6096851" cy="4291313"/>
          </a:xfrm>
        </p:grpSpPr>
        <p:grpSp>
          <p:nvGrpSpPr>
            <p:cNvPr id="4" name="Group 3">
              <a:extLst>
                <a:ext uri="{FF2B5EF4-FFF2-40B4-BE49-F238E27FC236}">
                  <a16:creationId xmlns:a16="http://schemas.microsoft.com/office/drawing/2014/main" id="{5F8DB9BA-ABBD-0216-8521-FBABF2E07F3E}"/>
                </a:ext>
              </a:extLst>
            </p:cNvPr>
            <p:cNvGrpSpPr/>
            <p:nvPr/>
          </p:nvGrpSpPr>
          <p:grpSpPr>
            <a:xfrm>
              <a:off x="3908954" y="5194364"/>
              <a:ext cx="4374092" cy="844552"/>
              <a:chOff x="4461933" y="5194364"/>
              <a:chExt cx="4374092" cy="844552"/>
            </a:xfrm>
          </p:grpSpPr>
          <p:pic>
            <p:nvPicPr>
              <p:cNvPr id="5" name="Picture 2" descr="Ovio | Mermaid">
                <a:extLst>
                  <a:ext uri="{FF2B5EF4-FFF2-40B4-BE49-F238E27FC236}">
                    <a16:creationId xmlns:a16="http://schemas.microsoft.com/office/drawing/2014/main" id="{8DF25912-7049-E01B-8725-95624A81C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1933" y="5194364"/>
                <a:ext cx="844552" cy="8445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63926E-B8BA-DEAF-17A3-56DA3D21C399}"/>
                  </a:ext>
                </a:extLst>
              </p:cNvPr>
              <p:cNvSpPr txBox="1"/>
              <p:nvPr/>
            </p:nvSpPr>
            <p:spPr>
              <a:xfrm>
                <a:off x="5306485" y="5385807"/>
                <a:ext cx="3529540" cy="461665"/>
              </a:xfrm>
              <a:prstGeom prst="rect">
                <a:avLst/>
              </a:prstGeom>
              <a:noFill/>
            </p:spPr>
            <p:txBody>
              <a:bodyPr wrap="square">
                <a:spAutoFit/>
              </a:bodyPr>
              <a:lstStyle/>
              <a:p>
                <a:r>
                  <a:rPr lang="en-US" sz="2400" dirty="0">
                    <a:latin typeface="Franklin Gothic Book" panose="020B0503020102020204" pitchFamily="34" charset="0"/>
                  </a:rPr>
                  <a:t>https://mermaid.js.org</a:t>
                </a:r>
              </a:p>
            </p:txBody>
          </p:sp>
        </p:grpSp>
        <p:pic>
          <p:nvPicPr>
            <p:cNvPr id="8" name="Picture 7">
              <a:extLst>
                <a:ext uri="{FF2B5EF4-FFF2-40B4-BE49-F238E27FC236}">
                  <a16:creationId xmlns:a16="http://schemas.microsoft.com/office/drawing/2014/main" id="{E2A4EE84-7694-E8D5-BAEC-EB6A56AC2F47}"/>
                </a:ext>
              </a:extLst>
            </p:cNvPr>
            <p:cNvPicPr>
              <a:picLocks noChangeAspect="1"/>
            </p:cNvPicPr>
            <p:nvPr/>
          </p:nvPicPr>
          <p:blipFill>
            <a:blip r:embed="rId3"/>
            <a:stretch>
              <a:fillRect/>
            </a:stretch>
          </p:blipFill>
          <p:spPr>
            <a:xfrm>
              <a:off x="3047575" y="1747603"/>
              <a:ext cx="6096851" cy="3362794"/>
            </a:xfrm>
            <a:prstGeom prst="rect">
              <a:avLst/>
            </a:prstGeom>
          </p:spPr>
        </p:pic>
      </p:grpSp>
    </p:spTree>
    <p:extLst>
      <p:ext uri="{BB962C8B-B14F-4D97-AF65-F5344CB8AC3E}">
        <p14:creationId xmlns:p14="http://schemas.microsoft.com/office/powerpoint/2010/main" val="82448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4" name="Rectangle 3">
            <a:extLst>
              <a:ext uri="{FF2B5EF4-FFF2-40B4-BE49-F238E27FC236}">
                <a16:creationId xmlns:a16="http://schemas.microsoft.com/office/drawing/2014/main" id="{CA33CE04-CA54-1C96-2107-D0B9E3AEC18D}"/>
              </a:ext>
            </a:extLst>
          </p:cNvPr>
          <p:cNvSpPr/>
          <p:nvPr/>
        </p:nvSpPr>
        <p:spPr>
          <a:xfrm>
            <a:off x="76200" y="718510"/>
            <a:ext cx="12048393" cy="40884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12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6259" y="1484247"/>
            <a:ext cx="2033194" cy="548640"/>
          </a:xfrm>
          <a:prstGeom prst="rect">
            <a:avLst/>
          </a:prstGeom>
        </p:spPr>
      </p:pic>
    </p:spTree>
    <p:extLst>
      <p:ext uri="{BB962C8B-B14F-4D97-AF65-F5344CB8AC3E}">
        <p14:creationId xmlns:p14="http://schemas.microsoft.com/office/powerpoint/2010/main" val="2017260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245508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1815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5EF747D4-3DCD-5D68-783B-09C99D98DA51}"/>
              </a:ext>
            </a:extLst>
          </p:cNvPr>
          <p:cNvSpPr txBox="1"/>
          <p:nvPr/>
        </p:nvSpPr>
        <p:spPr>
          <a:xfrm>
            <a:off x="2540000" y="2767281"/>
            <a:ext cx="7099300" cy="1323439"/>
          </a:xfrm>
          <a:prstGeom prst="rect">
            <a:avLst/>
          </a:prstGeom>
          <a:noFill/>
        </p:spPr>
        <p:txBody>
          <a:bodyPr wrap="square">
            <a:spAutoFit/>
          </a:bodyPr>
          <a:lstStyle/>
          <a:p>
            <a:pPr algn="ctr"/>
            <a:r>
              <a:rPr lang="en-US" sz="4000" b="1" i="0" dirty="0">
                <a:solidFill>
                  <a:srgbClr val="272727"/>
                </a:solidFill>
                <a:effectLst/>
                <a:latin typeface="Franklin Gothic Medium" panose="020B0603020102020204" pitchFamily="34" charset="0"/>
              </a:rPr>
              <a:t>Using </a:t>
            </a:r>
            <a:r>
              <a:rPr lang="en-US" sz="4000" b="1" i="0" dirty="0" err="1">
                <a:solidFill>
                  <a:srgbClr val="272727"/>
                </a:solidFill>
                <a:effectLst/>
                <a:latin typeface="Franklin Gothic Medium" panose="020B0603020102020204" pitchFamily="34" charset="0"/>
              </a:rPr>
              <a:t>Jupyter</a:t>
            </a:r>
            <a:r>
              <a:rPr lang="en-US" sz="4000" b="1" i="0" dirty="0">
                <a:solidFill>
                  <a:srgbClr val="272727"/>
                </a:solidFill>
                <a:effectLst/>
                <a:latin typeface="Franklin Gothic Medium" panose="020B0603020102020204" pitchFamily="34" charset="0"/>
              </a:rPr>
              <a:t> Notebooks to Improve Operational Efficiency</a:t>
            </a:r>
          </a:p>
        </p:txBody>
      </p:sp>
    </p:spTree>
    <p:extLst>
      <p:ext uri="{BB962C8B-B14F-4D97-AF65-F5344CB8AC3E}">
        <p14:creationId xmlns:p14="http://schemas.microsoft.com/office/powerpoint/2010/main" val="2343260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213738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3" name="Group 2">
            <a:extLst>
              <a:ext uri="{FF2B5EF4-FFF2-40B4-BE49-F238E27FC236}">
                <a16:creationId xmlns:a16="http://schemas.microsoft.com/office/drawing/2014/main" id="{2DF5D58D-A326-850E-F12B-EA29F7A03AB3}"/>
              </a:ext>
            </a:extLst>
          </p:cNvPr>
          <p:cNvGrpSpPr/>
          <p:nvPr/>
        </p:nvGrpSpPr>
        <p:grpSpPr>
          <a:xfrm>
            <a:off x="6911326" y="2518790"/>
            <a:ext cx="4412012" cy="914400"/>
            <a:chOff x="6537871" y="2862461"/>
            <a:chExt cx="4412012" cy="914400"/>
          </a:xfrm>
        </p:grpSpPr>
        <p:pic>
          <p:nvPicPr>
            <p:cNvPr id="4" name="Picture 6">
              <a:extLst>
                <a:ext uri="{FF2B5EF4-FFF2-40B4-BE49-F238E27FC236}">
                  <a16:creationId xmlns:a16="http://schemas.microsoft.com/office/drawing/2014/main" id="{39255401-312F-B373-560F-A3354429CE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313"/>
            <a:stretch/>
          </p:blipFill>
          <p:spPr bwMode="auto">
            <a:xfrm>
              <a:off x="6537871" y="2862461"/>
              <a:ext cx="93033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06F546-6FD8-6528-0025-1E2F1EC6CA84}"/>
                </a:ext>
              </a:extLst>
            </p:cNvPr>
            <p:cNvSpPr txBox="1"/>
            <p:nvPr/>
          </p:nvSpPr>
          <p:spPr>
            <a:xfrm>
              <a:off x="7468201" y="2996496"/>
              <a:ext cx="3481682" cy="646331"/>
            </a:xfrm>
            <a:prstGeom prst="rect">
              <a:avLst/>
            </a:prstGeom>
            <a:noFill/>
          </p:spPr>
          <p:txBody>
            <a:bodyPr wrap="square">
              <a:spAutoFit/>
            </a:bodyPr>
            <a:lstStyle/>
            <a:p>
              <a:r>
                <a:rPr lang="en-US" sz="1800" dirty="0">
                  <a:latin typeface="Franklin Gothic Book" panose="020B0503020102020204" pitchFamily="34" charset="0"/>
                </a:rPr>
                <a:t>Collaborate Across 70+ Languages</a:t>
              </a:r>
            </a:p>
          </p:txBody>
        </p:sp>
      </p:gr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6" name="Rectangle 25">
            <a:extLst>
              <a:ext uri="{FF2B5EF4-FFF2-40B4-BE49-F238E27FC236}">
                <a16:creationId xmlns:a16="http://schemas.microsoft.com/office/drawing/2014/main" id="{0666E34F-6CFF-C035-97DE-1E2FF0A08CDE}"/>
              </a:ext>
            </a:extLst>
          </p:cNvPr>
          <p:cNvSpPr/>
          <p:nvPr/>
        </p:nvSpPr>
        <p:spPr>
          <a:xfrm>
            <a:off x="6857999" y="1328127"/>
            <a:ext cx="4419599" cy="11420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77071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3" name="Group 2">
            <a:extLst>
              <a:ext uri="{FF2B5EF4-FFF2-40B4-BE49-F238E27FC236}">
                <a16:creationId xmlns:a16="http://schemas.microsoft.com/office/drawing/2014/main" id="{2DF5D58D-A326-850E-F12B-EA29F7A03AB3}"/>
              </a:ext>
            </a:extLst>
          </p:cNvPr>
          <p:cNvGrpSpPr/>
          <p:nvPr/>
        </p:nvGrpSpPr>
        <p:grpSpPr>
          <a:xfrm>
            <a:off x="6911326" y="2518790"/>
            <a:ext cx="4412012" cy="914400"/>
            <a:chOff x="6537871" y="2862461"/>
            <a:chExt cx="4412012" cy="914400"/>
          </a:xfrm>
        </p:grpSpPr>
        <p:pic>
          <p:nvPicPr>
            <p:cNvPr id="4" name="Picture 6">
              <a:extLst>
                <a:ext uri="{FF2B5EF4-FFF2-40B4-BE49-F238E27FC236}">
                  <a16:creationId xmlns:a16="http://schemas.microsoft.com/office/drawing/2014/main" id="{39255401-312F-B373-560F-A3354429CE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313"/>
            <a:stretch/>
          </p:blipFill>
          <p:spPr bwMode="auto">
            <a:xfrm>
              <a:off x="6537871" y="2862461"/>
              <a:ext cx="93033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06F546-6FD8-6528-0025-1E2F1EC6CA84}"/>
                </a:ext>
              </a:extLst>
            </p:cNvPr>
            <p:cNvSpPr txBox="1"/>
            <p:nvPr/>
          </p:nvSpPr>
          <p:spPr>
            <a:xfrm>
              <a:off x="7468201" y="2996496"/>
              <a:ext cx="3481682" cy="646331"/>
            </a:xfrm>
            <a:prstGeom prst="rect">
              <a:avLst/>
            </a:prstGeom>
            <a:noFill/>
          </p:spPr>
          <p:txBody>
            <a:bodyPr wrap="square">
              <a:spAutoFit/>
            </a:bodyPr>
            <a:lstStyle/>
            <a:p>
              <a:r>
                <a:rPr lang="en-US" sz="1800" dirty="0">
                  <a:latin typeface="Franklin Gothic Book" panose="020B0503020102020204" pitchFamily="34" charset="0"/>
                </a:rPr>
                <a:t>Collaborate Across 70+ Languages</a:t>
              </a:r>
            </a:p>
          </p:txBody>
        </p:sp>
      </p:gr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19" name="Group 18">
            <a:extLst>
              <a:ext uri="{FF2B5EF4-FFF2-40B4-BE49-F238E27FC236}">
                <a16:creationId xmlns:a16="http://schemas.microsoft.com/office/drawing/2014/main" id="{6C50D0C8-5C07-680F-9E1D-F2FC7A6BFAB9}"/>
              </a:ext>
            </a:extLst>
          </p:cNvPr>
          <p:cNvGrpSpPr/>
          <p:nvPr/>
        </p:nvGrpSpPr>
        <p:grpSpPr>
          <a:xfrm>
            <a:off x="6911326" y="3682850"/>
            <a:ext cx="4412012" cy="914400"/>
            <a:chOff x="6537871" y="4927192"/>
            <a:chExt cx="4412012" cy="914400"/>
          </a:xfrm>
        </p:grpSpPr>
        <p:pic>
          <p:nvPicPr>
            <p:cNvPr id="20" name="Picture 10" descr="ChatGPT - Wikipedia">
              <a:extLst>
                <a:ext uri="{FF2B5EF4-FFF2-40B4-BE49-F238E27FC236}">
                  <a16:creationId xmlns:a16="http://schemas.microsoft.com/office/drawing/2014/main" id="{EC1EE8DC-906A-36AA-6E41-9C4831F6E5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871" y="492719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D41A63D-B90D-C888-AD91-E3F6EFD26038}"/>
                </a:ext>
              </a:extLst>
            </p:cNvPr>
            <p:cNvSpPr txBox="1"/>
            <p:nvPr/>
          </p:nvSpPr>
          <p:spPr>
            <a:xfrm>
              <a:off x="7468201" y="5061227"/>
              <a:ext cx="3481682" cy="646331"/>
            </a:xfrm>
            <a:prstGeom prst="rect">
              <a:avLst/>
            </a:prstGeom>
            <a:noFill/>
          </p:spPr>
          <p:txBody>
            <a:bodyPr wrap="square">
              <a:spAutoFit/>
            </a:bodyPr>
            <a:lstStyle/>
            <a:p>
              <a:r>
                <a:rPr lang="en-US" sz="1800" dirty="0">
                  <a:latin typeface="Franklin Gothic Book" panose="020B0503020102020204" pitchFamily="34" charset="0"/>
                </a:rPr>
                <a:t>Documentation is Time Consuming, Use Modern Tools</a:t>
              </a:r>
            </a:p>
          </p:txBody>
        </p:sp>
      </p:gr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6" name="Rectangle 25">
            <a:extLst>
              <a:ext uri="{FF2B5EF4-FFF2-40B4-BE49-F238E27FC236}">
                <a16:creationId xmlns:a16="http://schemas.microsoft.com/office/drawing/2014/main" id="{0666E34F-6CFF-C035-97DE-1E2FF0A08CDE}"/>
              </a:ext>
            </a:extLst>
          </p:cNvPr>
          <p:cNvSpPr/>
          <p:nvPr/>
        </p:nvSpPr>
        <p:spPr>
          <a:xfrm>
            <a:off x="6857999" y="1328126"/>
            <a:ext cx="4419599" cy="216751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55990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E3F7-BB1A-CE78-B93D-1FBC12677ACE}"/>
              </a:ext>
            </a:extLst>
          </p:cNvPr>
          <p:cNvSpPr>
            <a:spLocks noGrp="1"/>
          </p:cNvSpPr>
          <p:nvPr>
            <p:ph type="title"/>
          </p:nvPr>
        </p:nvSpPr>
        <p:spPr/>
        <p:txBody>
          <a:bodyPr/>
          <a:lstStyle/>
          <a:p>
            <a:r>
              <a:rPr lang="en-US" dirty="0"/>
              <a:t>What else can you do?</a:t>
            </a:r>
          </a:p>
        </p:txBody>
      </p:sp>
      <p:grpSp>
        <p:nvGrpSpPr>
          <p:cNvPr id="16" name="Group 15">
            <a:extLst>
              <a:ext uri="{FF2B5EF4-FFF2-40B4-BE49-F238E27FC236}">
                <a16:creationId xmlns:a16="http://schemas.microsoft.com/office/drawing/2014/main" id="{0E238426-ED30-0D2F-2790-8C7F90F13A31}"/>
              </a:ext>
            </a:extLst>
          </p:cNvPr>
          <p:cNvGrpSpPr/>
          <p:nvPr/>
        </p:nvGrpSpPr>
        <p:grpSpPr>
          <a:xfrm>
            <a:off x="4038600" y="1130695"/>
            <a:ext cx="4114800" cy="4596610"/>
            <a:chOff x="7107556" y="1130695"/>
            <a:chExt cx="4114800" cy="4596610"/>
          </a:xfrm>
        </p:grpSpPr>
        <p:grpSp>
          <p:nvGrpSpPr>
            <p:cNvPr id="6" name="Group 5">
              <a:extLst>
                <a:ext uri="{FF2B5EF4-FFF2-40B4-BE49-F238E27FC236}">
                  <a16:creationId xmlns:a16="http://schemas.microsoft.com/office/drawing/2014/main" id="{F54A6870-CAAA-9516-CAF8-1D640B27BF8C}"/>
                </a:ext>
              </a:extLst>
            </p:cNvPr>
            <p:cNvGrpSpPr/>
            <p:nvPr/>
          </p:nvGrpSpPr>
          <p:grpSpPr>
            <a:xfrm>
              <a:off x="7107556" y="1130695"/>
              <a:ext cx="4114800" cy="4596610"/>
              <a:chOff x="6762080" y="1095089"/>
              <a:chExt cx="4114800" cy="4596610"/>
            </a:xfrm>
          </p:grpSpPr>
          <p:pic>
            <p:nvPicPr>
              <p:cNvPr id="7" name="Picture 4" descr="Is It Worth the Time?">
                <a:extLst>
                  <a:ext uri="{FF2B5EF4-FFF2-40B4-BE49-F238E27FC236}">
                    <a16:creationId xmlns:a16="http://schemas.microsoft.com/office/drawing/2014/main" id="{46EBFE6B-07CD-3FF3-3909-716F6C54F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FF9099-B193-07C6-2E34-313D2D4A5E27}"/>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grpSp>
          <p:nvGrpSpPr>
            <p:cNvPr id="9" name="Group 8">
              <a:extLst>
                <a:ext uri="{FF2B5EF4-FFF2-40B4-BE49-F238E27FC236}">
                  <a16:creationId xmlns:a16="http://schemas.microsoft.com/office/drawing/2014/main" id="{9B1C21D1-875D-39E9-64D5-F8AB54235237}"/>
                </a:ext>
              </a:extLst>
            </p:cNvPr>
            <p:cNvGrpSpPr/>
            <p:nvPr/>
          </p:nvGrpSpPr>
          <p:grpSpPr>
            <a:xfrm>
              <a:off x="8232775" y="2003425"/>
              <a:ext cx="2791706" cy="2335494"/>
              <a:chOff x="8232775" y="2003425"/>
              <a:chExt cx="2791706" cy="2335494"/>
            </a:xfrm>
          </p:grpSpPr>
          <p:sp>
            <p:nvSpPr>
              <p:cNvPr id="10" name="Rectangle 9">
                <a:extLst>
                  <a:ext uri="{FF2B5EF4-FFF2-40B4-BE49-F238E27FC236}">
                    <a16:creationId xmlns:a16="http://schemas.microsoft.com/office/drawing/2014/main" id="{AC957E2B-979B-ED55-F9FF-A0F428CBCA49}"/>
                  </a:ext>
                </a:extLst>
              </p:cNvPr>
              <p:cNvSpPr/>
              <p:nvPr/>
            </p:nvSpPr>
            <p:spPr>
              <a:xfrm>
                <a:off x="8232775" y="2003425"/>
                <a:ext cx="279170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975DEB-E093-E2B7-A0AE-FD9E0F81E5D7}"/>
                  </a:ext>
                </a:extLst>
              </p:cNvPr>
              <p:cNvSpPr/>
              <p:nvPr/>
            </p:nvSpPr>
            <p:spPr>
              <a:xfrm>
                <a:off x="10541001" y="2519082"/>
                <a:ext cx="483480" cy="181983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64EDCE-DB09-8961-7966-4F6DAFF68E30}"/>
                  </a:ext>
                </a:extLst>
              </p:cNvPr>
              <p:cNvSpPr/>
              <p:nvPr/>
            </p:nvSpPr>
            <p:spPr>
              <a:xfrm>
                <a:off x="8683625" y="2519082"/>
                <a:ext cx="185737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AB450D-3775-CF80-B53C-B7C39F35A223}"/>
                  </a:ext>
                </a:extLst>
              </p:cNvPr>
              <p:cNvSpPr/>
              <p:nvPr/>
            </p:nvSpPr>
            <p:spPr>
              <a:xfrm>
                <a:off x="9606720" y="3034739"/>
                <a:ext cx="934281"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6D0CC7-B2BD-6BFC-9483-B08938372BEF}"/>
                  </a:ext>
                </a:extLst>
              </p:cNvPr>
              <p:cNvSpPr/>
              <p:nvPr/>
            </p:nvSpPr>
            <p:spPr>
              <a:xfrm>
                <a:off x="10080625" y="3550397"/>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7949DFD-5064-83A2-46C5-471F2977A366}"/>
                  </a:ext>
                </a:extLst>
              </p:cNvPr>
              <p:cNvSpPr/>
              <p:nvPr/>
            </p:nvSpPr>
            <p:spPr>
              <a:xfrm>
                <a:off x="9168253" y="3034738"/>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a:extLst>
              <a:ext uri="{FF2B5EF4-FFF2-40B4-BE49-F238E27FC236}">
                <a16:creationId xmlns:a16="http://schemas.microsoft.com/office/drawing/2014/main" id="{04C5D662-E06B-D21E-757B-EA94FFF09CDB}"/>
              </a:ext>
            </a:extLst>
          </p:cNvPr>
          <p:cNvSpPr txBox="1"/>
          <p:nvPr/>
        </p:nvSpPr>
        <p:spPr>
          <a:xfrm>
            <a:off x="4038600"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221696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6917-26B7-EE0B-2448-B290369EC9B0}"/>
              </a:ext>
            </a:extLst>
          </p:cNvPr>
          <p:cNvSpPr>
            <a:spLocks noGrp="1"/>
          </p:cNvSpPr>
          <p:nvPr>
            <p:ph type="title"/>
          </p:nvPr>
        </p:nvSpPr>
        <p:spPr/>
        <p:txBody>
          <a:bodyPr/>
          <a:lstStyle/>
          <a:p>
            <a:r>
              <a:rPr lang="en-US" dirty="0"/>
              <a:t>Who is Michael Soule?</a:t>
            </a:r>
          </a:p>
        </p:txBody>
      </p:sp>
      <p:grpSp>
        <p:nvGrpSpPr>
          <p:cNvPr id="3" name="Group 2">
            <a:extLst>
              <a:ext uri="{FF2B5EF4-FFF2-40B4-BE49-F238E27FC236}">
                <a16:creationId xmlns:a16="http://schemas.microsoft.com/office/drawing/2014/main" id="{4F6B1505-F194-30A4-59C3-EFA76095B5B7}"/>
              </a:ext>
            </a:extLst>
          </p:cNvPr>
          <p:cNvGrpSpPr/>
          <p:nvPr/>
        </p:nvGrpSpPr>
        <p:grpSpPr>
          <a:xfrm>
            <a:off x="6872215" y="1362207"/>
            <a:ext cx="4467374" cy="4133587"/>
            <a:chOff x="6879247" y="826672"/>
            <a:chExt cx="4467374" cy="4133587"/>
          </a:xfrm>
        </p:grpSpPr>
        <p:sp>
          <p:nvSpPr>
            <p:cNvPr id="4" name="Rectangle 3">
              <a:extLst>
                <a:ext uri="{FF2B5EF4-FFF2-40B4-BE49-F238E27FC236}">
                  <a16:creationId xmlns:a16="http://schemas.microsoft.com/office/drawing/2014/main" id="{191C342D-E895-7F1F-CC72-DE58A5F01030}"/>
                </a:ext>
              </a:extLst>
            </p:cNvPr>
            <p:cNvSpPr/>
            <p:nvPr/>
          </p:nvSpPr>
          <p:spPr>
            <a:xfrm>
              <a:off x="7956307" y="4245216"/>
              <a:ext cx="3390313"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Licensing &amp; Cost Optimization</a:t>
              </a:r>
            </a:p>
          </p:txBody>
        </p:sp>
        <p:sp>
          <p:nvSpPr>
            <p:cNvPr id="5" name="Rectangle 4">
              <a:extLst>
                <a:ext uri="{FF2B5EF4-FFF2-40B4-BE49-F238E27FC236}">
                  <a16:creationId xmlns:a16="http://schemas.microsoft.com/office/drawing/2014/main" id="{DDF7D918-E097-F009-C8DA-5DFB13390D84}"/>
                </a:ext>
              </a:extLst>
            </p:cNvPr>
            <p:cNvSpPr/>
            <p:nvPr/>
          </p:nvSpPr>
          <p:spPr>
            <a:xfrm>
              <a:off x="7956307" y="3171157"/>
              <a:ext cx="3390312"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Hybrid Cloud</a:t>
              </a:r>
            </a:p>
          </p:txBody>
        </p:sp>
        <p:pic>
          <p:nvPicPr>
            <p:cNvPr id="6" name="Graphic 7" descr="Cloud Computing outline">
              <a:extLst>
                <a:ext uri="{FF2B5EF4-FFF2-40B4-BE49-F238E27FC236}">
                  <a16:creationId xmlns:a16="http://schemas.microsoft.com/office/drawing/2014/main" id="{A8D4D13C-8902-9A09-3ABC-DE00E04C4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5295" y="2971800"/>
              <a:ext cx="914400" cy="914400"/>
            </a:xfrm>
            <a:prstGeom prst="rect">
              <a:avLst/>
            </a:prstGeom>
          </p:spPr>
        </p:pic>
        <p:pic>
          <p:nvPicPr>
            <p:cNvPr id="7" name="Graphic 8" descr="Dollar outline">
              <a:extLst>
                <a:ext uri="{FF2B5EF4-FFF2-40B4-BE49-F238E27FC236}">
                  <a16:creationId xmlns:a16="http://schemas.microsoft.com/office/drawing/2014/main" id="{7813B26D-35AC-9906-F5ED-84184FA2EC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79247" y="4045859"/>
              <a:ext cx="914400" cy="914400"/>
            </a:xfrm>
            <a:prstGeom prst="rect">
              <a:avLst/>
            </a:prstGeom>
          </p:spPr>
        </p:pic>
        <p:sp>
          <p:nvSpPr>
            <p:cNvPr id="8" name="Rectangle 7">
              <a:extLst>
                <a:ext uri="{FF2B5EF4-FFF2-40B4-BE49-F238E27FC236}">
                  <a16:creationId xmlns:a16="http://schemas.microsoft.com/office/drawing/2014/main" id="{69B89BA0-AF54-C367-A614-D6C7C93ED51E}"/>
                </a:ext>
              </a:extLst>
            </p:cNvPr>
            <p:cNvSpPr/>
            <p:nvPr/>
          </p:nvSpPr>
          <p:spPr>
            <a:xfrm>
              <a:off x="7956307" y="1026029"/>
              <a:ext cx="3390314"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Migration &amp; Modernization</a:t>
              </a:r>
            </a:p>
          </p:txBody>
        </p:sp>
        <p:sp>
          <p:nvSpPr>
            <p:cNvPr id="9" name="Rectangle 8">
              <a:extLst>
                <a:ext uri="{FF2B5EF4-FFF2-40B4-BE49-F238E27FC236}">
                  <a16:creationId xmlns:a16="http://schemas.microsoft.com/office/drawing/2014/main" id="{F62A3A5E-8C86-BF1D-B9D9-50F6755C838D}"/>
                </a:ext>
              </a:extLst>
            </p:cNvPr>
            <p:cNvSpPr/>
            <p:nvPr/>
          </p:nvSpPr>
          <p:spPr>
            <a:xfrm>
              <a:off x="7956307" y="2099091"/>
              <a:ext cx="3390314"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Identity &amp; Security</a:t>
              </a:r>
            </a:p>
          </p:txBody>
        </p:sp>
        <p:pic>
          <p:nvPicPr>
            <p:cNvPr id="10" name="Graphic 11" descr="Box trolley outline">
              <a:extLst>
                <a:ext uri="{FF2B5EF4-FFF2-40B4-BE49-F238E27FC236}">
                  <a16:creationId xmlns:a16="http://schemas.microsoft.com/office/drawing/2014/main" id="{875F0AA1-1599-3433-E634-49625EDBD5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79247" y="826672"/>
              <a:ext cx="914400" cy="914400"/>
            </a:xfrm>
            <a:prstGeom prst="rect">
              <a:avLst/>
            </a:prstGeom>
          </p:spPr>
        </p:pic>
        <p:grpSp>
          <p:nvGrpSpPr>
            <p:cNvPr id="11" name="Group 10">
              <a:extLst>
                <a:ext uri="{FF2B5EF4-FFF2-40B4-BE49-F238E27FC236}">
                  <a16:creationId xmlns:a16="http://schemas.microsoft.com/office/drawing/2014/main" id="{555EA832-B166-5ED0-0E2A-E030103067FD}"/>
                </a:ext>
              </a:extLst>
            </p:cNvPr>
            <p:cNvGrpSpPr/>
            <p:nvPr/>
          </p:nvGrpSpPr>
          <p:grpSpPr>
            <a:xfrm>
              <a:off x="6879247" y="1899734"/>
              <a:ext cx="914400" cy="914400"/>
              <a:chOff x="1257300" y="5142433"/>
              <a:chExt cx="914400" cy="914400"/>
            </a:xfrm>
          </p:grpSpPr>
          <p:pic>
            <p:nvPicPr>
              <p:cNvPr id="12" name="Graphic 13" descr="Shield outline">
                <a:extLst>
                  <a:ext uri="{FF2B5EF4-FFF2-40B4-BE49-F238E27FC236}">
                    <a16:creationId xmlns:a16="http://schemas.microsoft.com/office/drawing/2014/main" id="{DE7C6726-448C-6F49-72C2-0A9CB74663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57300" y="5142433"/>
                <a:ext cx="914400" cy="914400"/>
              </a:xfrm>
              <a:prstGeom prst="rect">
                <a:avLst/>
              </a:prstGeom>
            </p:spPr>
          </p:pic>
          <p:pic>
            <p:nvPicPr>
              <p:cNvPr id="13" name="Picture 12">
                <a:extLst>
                  <a:ext uri="{FF2B5EF4-FFF2-40B4-BE49-F238E27FC236}">
                    <a16:creationId xmlns:a16="http://schemas.microsoft.com/office/drawing/2014/main" id="{A652BF42-6AF4-E47A-6EA8-7D6506C053F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34065" y="5395367"/>
                <a:ext cx="360870" cy="408532"/>
              </a:xfrm>
              <a:prstGeom prst="rect">
                <a:avLst/>
              </a:prstGeom>
              <a:noFill/>
            </p:spPr>
          </p:pic>
        </p:grpSp>
      </p:grpSp>
      <p:grpSp>
        <p:nvGrpSpPr>
          <p:cNvPr id="14" name="Group 13">
            <a:extLst>
              <a:ext uri="{FF2B5EF4-FFF2-40B4-BE49-F238E27FC236}">
                <a16:creationId xmlns:a16="http://schemas.microsoft.com/office/drawing/2014/main" id="{ED51DD9D-7525-CEEA-2649-8AFB61B533CE}"/>
              </a:ext>
            </a:extLst>
          </p:cNvPr>
          <p:cNvGrpSpPr/>
          <p:nvPr/>
        </p:nvGrpSpPr>
        <p:grpSpPr>
          <a:xfrm>
            <a:off x="495299" y="992610"/>
            <a:ext cx="5181600" cy="4872781"/>
            <a:chOff x="495299" y="676122"/>
            <a:chExt cx="5181600" cy="4872781"/>
          </a:xfrm>
        </p:grpSpPr>
        <p:grpSp>
          <p:nvGrpSpPr>
            <p:cNvPr id="15" name="Group 14">
              <a:extLst>
                <a:ext uri="{FF2B5EF4-FFF2-40B4-BE49-F238E27FC236}">
                  <a16:creationId xmlns:a16="http://schemas.microsoft.com/office/drawing/2014/main" id="{CB7B25BB-7A5F-3BCA-ECA5-52F0F8072133}"/>
                </a:ext>
              </a:extLst>
            </p:cNvPr>
            <p:cNvGrpSpPr/>
            <p:nvPr/>
          </p:nvGrpSpPr>
          <p:grpSpPr>
            <a:xfrm>
              <a:off x="1481502" y="3716206"/>
              <a:ext cx="3209194" cy="1832697"/>
              <a:chOff x="746759" y="3581400"/>
              <a:chExt cx="3209194" cy="1832697"/>
            </a:xfrm>
          </p:grpSpPr>
          <p:pic>
            <p:nvPicPr>
              <p:cNvPr id="21" name="Graphic 20">
                <a:extLst>
                  <a:ext uri="{FF2B5EF4-FFF2-40B4-BE49-F238E27FC236}">
                    <a16:creationId xmlns:a16="http://schemas.microsoft.com/office/drawing/2014/main" id="{359E52C1-43B7-DA74-09B9-3D073ABAE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6759" y="3581400"/>
                <a:ext cx="3209194" cy="914400"/>
              </a:xfrm>
              <a:prstGeom prst="rect">
                <a:avLst/>
              </a:prstGeom>
            </p:spPr>
          </p:pic>
          <p:pic>
            <p:nvPicPr>
              <p:cNvPr id="22" name="Graphic 21">
                <a:extLst>
                  <a:ext uri="{FF2B5EF4-FFF2-40B4-BE49-F238E27FC236}">
                    <a16:creationId xmlns:a16="http://schemas.microsoft.com/office/drawing/2014/main" id="{D197A16D-C574-8314-8657-E614DB1E87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9022" y="4499697"/>
                <a:ext cx="3064669" cy="914400"/>
              </a:xfrm>
              <a:prstGeom prst="rect">
                <a:avLst/>
              </a:prstGeom>
            </p:spPr>
          </p:pic>
        </p:grpSp>
        <p:grpSp>
          <p:nvGrpSpPr>
            <p:cNvPr id="16" name="Group 15">
              <a:extLst>
                <a:ext uri="{FF2B5EF4-FFF2-40B4-BE49-F238E27FC236}">
                  <a16:creationId xmlns:a16="http://schemas.microsoft.com/office/drawing/2014/main" id="{5758BA2D-C54E-0DBE-DD4B-12D25C0D03FE}"/>
                </a:ext>
              </a:extLst>
            </p:cNvPr>
            <p:cNvGrpSpPr/>
            <p:nvPr/>
          </p:nvGrpSpPr>
          <p:grpSpPr>
            <a:xfrm>
              <a:off x="495299" y="676122"/>
              <a:ext cx="5181600" cy="2491673"/>
              <a:chOff x="914398" y="676122"/>
              <a:chExt cx="5181600" cy="2491673"/>
            </a:xfrm>
          </p:grpSpPr>
          <p:pic>
            <p:nvPicPr>
              <p:cNvPr id="17" name="Picture 16" descr="A picture containing outdoor, person&#10;&#10;Description automatically generated">
                <a:extLst>
                  <a:ext uri="{FF2B5EF4-FFF2-40B4-BE49-F238E27FC236}">
                    <a16:creationId xmlns:a16="http://schemas.microsoft.com/office/drawing/2014/main" id="{379C578B-3AC4-9EEC-8609-AF5F36B189A6}"/>
                  </a:ext>
                </a:extLst>
              </p:cNvPr>
              <p:cNvPicPr>
                <a:picLocks noChangeAspect="1"/>
              </p:cNvPicPr>
              <p:nvPr/>
            </p:nvPicPr>
            <p:blipFill rotWithShape="1">
              <a:blip r:embed="rId15"/>
              <a:srcRect l="27168" t="9328" r="29275" b="53749"/>
              <a:stretch/>
            </p:blipFill>
            <p:spPr>
              <a:xfrm>
                <a:off x="4101908" y="924913"/>
                <a:ext cx="1994090" cy="1994090"/>
              </a:xfrm>
              <a:prstGeom prst="ellipse">
                <a:avLst/>
              </a:prstGeom>
              <a:noFill/>
              <a:effectLst>
                <a:outerShdw blurRad="50800" dist="38100" dir="8100000" algn="tr" rotWithShape="0">
                  <a:prstClr val="black">
                    <a:alpha val="40000"/>
                  </a:prstClr>
                </a:outerShdw>
              </a:effectLst>
            </p:spPr>
          </p:pic>
          <p:grpSp>
            <p:nvGrpSpPr>
              <p:cNvPr id="18" name="Group 17">
                <a:extLst>
                  <a:ext uri="{FF2B5EF4-FFF2-40B4-BE49-F238E27FC236}">
                    <a16:creationId xmlns:a16="http://schemas.microsoft.com/office/drawing/2014/main" id="{A684A4EC-1E40-37F5-F48A-99CD906CA384}"/>
                  </a:ext>
                </a:extLst>
              </p:cNvPr>
              <p:cNvGrpSpPr/>
              <p:nvPr/>
            </p:nvGrpSpPr>
            <p:grpSpPr>
              <a:xfrm>
                <a:off x="914398" y="676122"/>
                <a:ext cx="2682458" cy="2491673"/>
                <a:chOff x="1278334" y="2278396"/>
                <a:chExt cx="2175318" cy="1016211"/>
              </a:xfrm>
            </p:grpSpPr>
            <p:sp>
              <p:nvSpPr>
                <p:cNvPr id="19" name="TextBox 18">
                  <a:extLst>
                    <a:ext uri="{FF2B5EF4-FFF2-40B4-BE49-F238E27FC236}">
                      <a16:creationId xmlns:a16="http://schemas.microsoft.com/office/drawing/2014/main" id="{A127019E-34A9-F12C-56A9-7C652E4E0D62}"/>
                    </a:ext>
                  </a:extLst>
                </p:cNvPr>
                <p:cNvSpPr txBox="1"/>
                <p:nvPr/>
              </p:nvSpPr>
              <p:spPr>
                <a:xfrm>
                  <a:off x="1278334" y="2278396"/>
                  <a:ext cx="2175317" cy="1016211"/>
                </a:xfrm>
                <a:prstGeom prst="rect">
                  <a:avLst/>
                </a:prstGeom>
                <a:noFill/>
              </p:spPr>
              <p:txBody>
                <a:bodyPr wrap="square" rtlCol="0" anchor="ctr">
                  <a:noAutofit/>
                </a:bodyPr>
                <a:lstStyle/>
                <a:p>
                  <a:pPr algn="r"/>
                  <a:r>
                    <a:rPr lang="en-US" sz="2800" b="1" dirty="0">
                      <a:latin typeface="Franklin Gothic Book" panose="020B0503020102020204" pitchFamily="34" charset="0"/>
                    </a:rPr>
                    <a:t>Michael Soule</a:t>
                  </a:r>
                </a:p>
                <a:p>
                  <a:pPr algn="r"/>
                  <a:r>
                    <a:rPr lang="en-US" sz="2000" dirty="0">
                      <a:latin typeface="Franklin Gothic Book" panose="020B0503020102020204" pitchFamily="34" charset="0"/>
                    </a:rPr>
                    <a:t>National Director</a:t>
                  </a:r>
                </a:p>
                <a:p>
                  <a:pPr algn="r"/>
                  <a:r>
                    <a:rPr lang="en-US" sz="2000" dirty="0">
                      <a:latin typeface="Franklin Gothic Book" panose="020B0503020102020204" pitchFamily="34" charset="0"/>
                    </a:rPr>
                    <a:t>Sentinel Technologies</a:t>
                  </a:r>
                </a:p>
                <a:p>
                  <a:pPr algn="r"/>
                  <a:r>
                    <a:rPr lang="en-US" sz="2000" dirty="0">
                      <a:latin typeface="Franklin Gothic Book" panose="020B0503020102020204" pitchFamily="34" charset="0"/>
                      <a:hlinkClick r:id="rId16"/>
                    </a:rPr>
                    <a:t>misoule@sentinel.com</a:t>
                  </a:r>
                  <a:endParaRPr lang="en-US" sz="2000" dirty="0">
                    <a:latin typeface="Franklin Gothic Book" panose="020B0503020102020204" pitchFamily="34" charset="0"/>
                  </a:endParaRPr>
                </a:p>
              </p:txBody>
            </p:sp>
            <p:cxnSp>
              <p:nvCxnSpPr>
                <p:cNvPr id="20" name="Straight Connector 19">
                  <a:extLst>
                    <a:ext uri="{FF2B5EF4-FFF2-40B4-BE49-F238E27FC236}">
                      <a16:creationId xmlns:a16="http://schemas.microsoft.com/office/drawing/2014/main" id="{2D01A66D-3D3F-0F35-D7F9-CBFDA29112B1}"/>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22101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8DB0-4043-5A5E-F8DB-D294ABCEF660}"/>
              </a:ext>
            </a:extLst>
          </p:cNvPr>
          <p:cNvSpPr>
            <a:spLocks noGrp="1"/>
          </p:cNvSpPr>
          <p:nvPr>
            <p:ph type="title"/>
          </p:nvPr>
        </p:nvSpPr>
        <p:spPr/>
        <p:txBody>
          <a:bodyPr/>
          <a:lstStyle/>
          <a:p>
            <a:r>
              <a:rPr lang="en-US" dirty="0"/>
              <a:t>Additional References</a:t>
            </a:r>
          </a:p>
        </p:txBody>
      </p:sp>
      <p:graphicFrame>
        <p:nvGraphicFramePr>
          <p:cNvPr id="3" name="Table 17">
            <a:extLst>
              <a:ext uri="{FF2B5EF4-FFF2-40B4-BE49-F238E27FC236}">
                <a16:creationId xmlns:a16="http://schemas.microsoft.com/office/drawing/2014/main" id="{F1698952-28B2-7E55-736B-5A25E16B96B8}"/>
              </a:ext>
            </a:extLst>
          </p:cNvPr>
          <p:cNvGraphicFramePr>
            <a:graphicFrameLocks noGrp="1"/>
          </p:cNvGraphicFramePr>
          <p:nvPr>
            <p:extLst>
              <p:ext uri="{D42A27DB-BD31-4B8C-83A1-F6EECF244321}">
                <p14:modId xmlns:p14="http://schemas.microsoft.com/office/powerpoint/2010/main" val="2810171651"/>
              </p:ext>
            </p:extLst>
          </p:nvPr>
        </p:nvGraphicFramePr>
        <p:xfrm>
          <a:off x="76200" y="1018540"/>
          <a:ext cx="12039600" cy="4820920"/>
        </p:xfrm>
        <a:graphic>
          <a:graphicData uri="http://schemas.openxmlformats.org/drawingml/2006/table">
            <a:tbl>
              <a:tblPr>
                <a:tableStyleId>{2D5ABB26-0587-4C30-8999-92F81FD0307C}</a:tableStyleId>
              </a:tblPr>
              <a:tblGrid>
                <a:gridCol w="4358640">
                  <a:extLst>
                    <a:ext uri="{9D8B030D-6E8A-4147-A177-3AD203B41FA5}">
                      <a16:colId xmlns:a16="http://schemas.microsoft.com/office/drawing/2014/main" val="3957066656"/>
                    </a:ext>
                  </a:extLst>
                </a:gridCol>
                <a:gridCol w="7680960">
                  <a:extLst>
                    <a:ext uri="{9D8B030D-6E8A-4147-A177-3AD203B41FA5}">
                      <a16:colId xmlns:a16="http://schemas.microsoft.com/office/drawing/2014/main" val="420531986"/>
                    </a:ext>
                  </a:extLst>
                </a:gridCol>
              </a:tblGrid>
              <a:tr h="370840">
                <a:tc>
                  <a:txBody>
                    <a:bodyPr/>
                    <a:lstStyle/>
                    <a:p>
                      <a:pPr algn="r"/>
                      <a:r>
                        <a:rPr lang="en-US" sz="1600" dirty="0">
                          <a:latin typeface="Franklin Gothic Book" panose="020B0503020102020204" pitchFamily="34" charset="0"/>
                        </a:rPr>
                        <a:t>This content</a:t>
                      </a:r>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2"/>
                        </a:rPr>
                        <a:t>https://github.com/Snozzberries/jupyterDemo</a:t>
                      </a:r>
                      <a:r>
                        <a:rPr lang="en-US" sz="1600" dirty="0">
                          <a:latin typeface="Franklin Gothic Book" panose="020B0503020102020204" pitchFamily="34" charset="0"/>
                        </a:rPr>
                        <a:t> </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1200486"/>
                  </a:ext>
                </a:extLst>
              </a:tr>
              <a:tr h="370840">
                <a:tc>
                  <a:txBody>
                    <a:bodyPr/>
                    <a:lstStyle/>
                    <a:p>
                      <a:pPr algn="r"/>
                      <a:r>
                        <a:rPr lang="en-US" sz="1600" dirty="0" err="1">
                          <a:latin typeface="Franklin Gothic Book" panose="020B0503020102020204" pitchFamily="34" charset="0"/>
                        </a:rPr>
                        <a:t>.Net</a:t>
                      </a:r>
                      <a:r>
                        <a:rPr lang="en-US" sz="1600" dirty="0">
                          <a:latin typeface="Franklin Gothic Book" panose="020B0503020102020204" pitchFamily="34" charset="0"/>
                        </a:rPr>
                        <a:t> Interactive GitHub Docs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3"/>
                        </a:rPr>
                        <a:t>https://github.com/dotnet/interactive/blob/main/docs/NotebookswithJupyter.md</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658827"/>
                  </a:ext>
                </a:extLst>
              </a:tr>
              <a:tr h="370840">
                <a:tc>
                  <a:txBody>
                    <a:bodyPr/>
                    <a:lstStyle/>
                    <a:p>
                      <a:pPr algn="r"/>
                      <a:r>
                        <a:rPr lang="en-US" sz="1600" dirty="0">
                          <a:latin typeface="Franklin Gothic Book" panose="020B0503020102020204" pitchFamily="34" charset="0"/>
                        </a:rPr>
                        <a:t>Ideas for the Graph API demo</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Franklin Gothic Book" panose="020B0503020102020204" pitchFamily="34" charset="0"/>
                          <a:hlinkClick r:id="rId4"/>
                        </a:rPr>
                        <a:t>https://www.youtube.com/watch?v=ib3BrVNQkFM</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4193324"/>
                  </a:ext>
                </a:extLst>
              </a:tr>
              <a:tr h="370840">
                <a:tc>
                  <a:txBody>
                    <a:bodyPr/>
                    <a:lstStyle/>
                    <a:p>
                      <a:pPr algn="r"/>
                      <a:r>
                        <a:rPr lang="en-US" sz="1600" dirty="0">
                          <a:latin typeface="Franklin Gothic Book" panose="020B0503020102020204" pitchFamily="34" charset="0"/>
                        </a:rPr>
                        <a:t>Good practices for Read, Eval, Print, Loop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Franklin Gothic Book" panose="020B0503020102020204" pitchFamily="34" charset="0"/>
                          <a:hlinkClick r:id="rId5"/>
                        </a:rPr>
                        <a:t>https://nbdev.fast.ai/tutorials/best_practices.html</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098181"/>
                  </a:ext>
                </a:extLst>
              </a:tr>
              <a:tr h="370840">
                <a:tc>
                  <a:txBody>
                    <a:bodyPr/>
                    <a:lstStyle/>
                    <a:p>
                      <a:pPr algn="r"/>
                      <a:r>
                        <a:rPr lang="en-US" sz="1600" dirty="0" err="1">
                          <a:latin typeface="Franklin Gothic Book" panose="020B0503020102020204" pitchFamily="34" charset="0"/>
                        </a:rPr>
                        <a:t>JupyterHub</a:t>
                      </a:r>
                      <a:r>
                        <a:rPr lang="en-US" sz="1600" dirty="0">
                          <a:latin typeface="Franklin Gothic Book" panose="020B0503020102020204" pitchFamily="34" charset="0"/>
                        </a:rPr>
                        <a:t> </a:t>
                      </a:r>
                      <a:r>
                        <a:rPr lang="en-US" sz="1600" dirty="0" err="1">
                          <a:latin typeface="Franklin Gothic Book" panose="020B0503020102020204" pitchFamily="34" charset="0"/>
                        </a:rPr>
                        <a:t>Fargate</a:t>
                      </a:r>
                      <a:r>
                        <a:rPr lang="en-US" sz="1600" dirty="0">
                          <a:latin typeface="Franklin Gothic Book" panose="020B0503020102020204" pitchFamily="34" charset="0"/>
                        </a:rPr>
                        <a:t> Spawner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6"/>
                        </a:rPr>
                        <a:t>https://github.com/uktrade/fargatespawner</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876712"/>
                  </a:ext>
                </a:extLst>
              </a:tr>
              <a:tr h="370840">
                <a:tc>
                  <a:txBody>
                    <a:bodyPr/>
                    <a:lstStyle/>
                    <a:p>
                      <a:pPr algn="r"/>
                      <a:r>
                        <a:rPr lang="en-US" sz="1600" dirty="0" err="1">
                          <a:latin typeface="Franklin Gothic Book" panose="020B0503020102020204" pitchFamily="34" charset="0"/>
                        </a:rPr>
                        <a:t>JupyterHub</a:t>
                      </a:r>
                      <a:r>
                        <a:rPr lang="en-US" sz="1600" dirty="0">
                          <a:latin typeface="Franklin Gothic Book" panose="020B0503020102020204" pitchFamily="34" charset="0"/>
                        </a:rPr>
                        <a:t> Azure AD Authenticator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7"/>
                        </a:rPr>
                        <a:t>https://oauthenticator.readthedocs.io/en/stable/getting-started.html</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6360194"/>
                  </a:ext>
                </a:extLst>
              </a:tr>
              <a:tr h="370840">
                <a:tc>
                  <a:txBody>
                    <a:bodyPr/>
                    <a:lstStyle/>
                    <a:p>
                      <a:pPr algn="r"/>
                      <a:r>
                        <a:rPr lang="en-US" sz="1600" dirty="0">
                          <a:latin typeface="Franklin Gothic Book" panose="020B0503020102020204" pitchFamily="34" charset="0"/>
                        </a:rPr>
                        <a:t>Mermaid diagrams project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8"/>
                        </a:rPr>
                        <a:t>https://mermaid.js.org/</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0890292"/>
                  </a:ext>
                </a:extLst>
              </a:tr>
              <a:tr h="370840">
                <a:tc>
                  <a:txBody>
                    <a:bodyPr/>
                    <a:lstStyle/>
                    <a:p>
                      <a:pPr algn="r"/>
                      <a:r>
                        <a:rPr lang="en-US" sz="1600" dirty="0">
                          <a:latin typeface="Franklin Gothic Book" panose="020B0503020102020204" pitchFamily="34" charset="0"/>
                        </a:rPr>
                        <a:t>Convert notebooks to other formats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9"/>
                        </a:rPr>
                        <a:t>https://nbconvert.readthedocs.io/</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862541"/>
                  </a:ext>
                </a:extLst>
              </a:tr>
              <a:tr h="370840">
                <a:tc>
                  <a:txBody>
                    <a:bodyPr/>
                    <a:lstStyle/>
                    <a:p>
                      <a:pPr algn="r"/>
                      <a:r>
                        <a:rPr lang="en-US" sz="1600" dirty="0">
                          <a:latin typeface="Franklin Gothic Book" panose="020B0503020102020204" pitchFamily="34" charset="0"/>
                        </a:rPr>
                        <a:t>Automatic GitHub to </a:t>
                      </a:r>
                      <a:r>
                        <a:rPr lang="en-US" sz="1600" dirty="0" err="1">
                          <a:latin typeface="Franklin Gothic Book" panose="020B0503020102020204" pitchFamily="34" charset="0"/>
                        </a:rPr>
                        <a:t>Jupyter</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0"/>
                        </a:rPr>
                        <a:t>https://mybinder.org/</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60413"/>
                  </a:ext>
                </a:extLst>
              </a:tr>
              <a:tr h="370840">
                <a:tc>
                  <a:txBody>
                    <a:bodyPr/>
                    <a:lstStyle/>
                    <a:p>
                      <a:pPr algn="r"/>
                      <a:r>
                        <a:rPr lang="en-US" sz="1600" dirty="0" err="1">
                          <a:latin typeface="Franklin Gothic Book" panose="020B0503020102020204" pitchFamily="34" charset="0"/>
                        </a:rPr>
                        <a:t>.Net</a:t>
                      </a:r>
                      <a:r>
                        <a:rPr lang="en-US" sz="1600" dirty="0">
                          <a:latin typeface="Franklin Gothic Book" panose="020B0503020102020204" pitchFamily="34" charset="0"/>
                        </a:rPr>
                        <a:t> Interactive Magic Commands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1"/>
                        </a:rPr>
                        <a:t>https://github.com/dotnet/interactive/blob/main/docs/magic-commands.md</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686128"/>
                  </a:ext>
                </a:extLst>
              </a:tr>
              <a:tr h="370840">
                <a:tc>
                  <a:txBody>
                    <a:bodyPr/>
                    <a:lstStyle/>
                    <a:p>
                      <a:pPr algn="r"/>
                      <a:r>
                        <a:rPr lang="en-US" sz="1600" dirty="0">
                          <a:latin typeface="Franklin Gothic Book" panose="020B0503020102020204" pitchFamily="34" charset="0"/>
                        </a:rPr>
                        <a:t>Get Started with PowerShell Notebooks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2"/>
                        </a:rPr>
                        <a:t>https://github.com/dfinke/powershell-notebooks</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160633"/>
                  </a:ext>
                </a:extLst>
              </a:tr>
              <a:tr h="370840">
                <a:tc>
                  <a:txBody>
                    <a:bodyPr/>
                    <a:lstStyle/>
                    <a:p>
                      <a:pPr algn="r"/>
                      <a:r>
                        <a:rPr lang="en-US" sz="1600" dirty="0">
                          <a:latin typeface="Franklin Gothic Book" panose="020B0503020102020204" pitchFamily="34" charset="0"/>
                        </a:rPr>
                        <a:t>PowerShell AI Module (</a:t>
                      </a:r>
                      <a:r>
                        <a:rPr lang="en-US" sz="1600" dirty="0" err="1">
                          <a:latin typeface="Franklin Gothic Book" panose="020B0503020102020204" pitchFamily="34" charset="0"/>
                        </a:rPr>
                        <a:t>NoteBook</a:t>
                      </a:r>
                      <a:r>
                        <a:rPr lang="en-US" sz="1600" dirty="0">
                          <a:latin typeface="Franklin Gothic Book" panose="020B0503020102020204" pitchFamily="34" charset="0"/>
                        </a:rPr>
                        <a:t> Copilot)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3"/>
                        </a:rPr>
                        <a:t>https://github.com/dfinke/PowerShellAI</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172597"/>
                  </a:ext>
                </a:extLst>
              </a:tr>
              <a:tr h="370840">
                <a:tc>
                  <a:txBody>
                    <a:bodyPr/>
                    <a:lstStyle/>
                    <a:p>
                      <a:pPr algn="r"/>
                      <a:r>
                        <a:rPr lang="en-US" sz="1600" dirty="0">
                          <a:latin typeface="Franklin Gothic Book" panose="020B0503020102020204" pitchFamily="34" charset="0"/>
                        </a:rPr>
                        <a:t>Parameterize and automate Notebooks</a:t>
                      </a:r>
                    </a:p>
                  </a:txBody>
                  <a:tcPr anchor="ct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4"/>
                        </a:rPr>
                        <a:t>https://papermill.readthedocs.io/en/latest/</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85228781"/>
                  </a:ext>
                </a:extLst>
              </a:tr>
            </a:tbl>
          </a:graphicData>
        </a:graphic>
      </p:graphicFrame>
    </p:spTree>
    <p:extLst>
      <p:ext uri="{BB962C8B-B14F-4D97-AF65-F5344CB8AC3E}">
        <p14:creationId xmlns:p14="http://schemas.microsoft.com/office/powerpoint/2010/main" val="4106209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automation worth 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sp>
        <p:nvSpPr>
          <p:cNvPr id="13" name="TextBox 12">
            <a:extLst>
              <a:ext uri="{FF2B5EF4-FFF2-40B4-BE49-F238E27FC236}">
                <a16:creationId xmlns:a16="http://schemas.microsoft.com/office/drawing/2014/main" id="{FB1F6C94-A6CA-7751-00D3-C371775A7FA5}"/>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Tree>
    <p:extLst>
      <p:ext uri="{BB962C8B-B14F-4D97-AF65-F5344CB8AC3E}">
        <p14:creationId xmlns:p14="http://schemas.microsoft.com/office/powerpoint/2010/main" val="2744133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automation worth 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grpSp>
        <p:nvGrpSpPr>
          <p:cNvPr id="3" name="Group 2">
            <a:extLst>
              <a:ext uri="{FF2B5EF4-FFF2-40B4-BE49-F238E27FC236}">
                <a16:creationId xmlns:a16="http://schemas.microsoft.com/office/drawing/2014/main" id="{23E44A4E-7018-BA6C-E530-56814BCD228A}"/>
              </a:ext>
            </a:extLst>
          </p:cNvPr>
          <p:cNvGrpSpPr/>
          <p:nvPr/>
        </p:nvGrpSpPr>
        <p:grpSpPr>
          <a:xfrm>
            <a:off x="7107556" y="1130695"/>
            <a:ext cx="4114800" cy="4596610"/>
            <a:chOff x="6762080" y="1095089"/>
            <a:chExt cx="4114800" cy="4596610"/>
          </a:xfrm>
        </p:grpSpPr>
        <p:pic>
          <p:nvPicPr>
            <p:cNvPr id="1028" name="Picture 4" descr="Is It Worth the Time?">
              <a:extLst>
                <a:ext uri="{FF2B5EF4-FFF2-40B4-BE49-F238E27FC236}">
                  <a16:creationId xmlns:a16="http://schemas.microsoft.com/office/drawing/2014/main" id="{AA440901-86A7-2ABB-7B72-C1D585377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FF28DC-743D-0CA0-E6F1-9CA69ABFD120}"/>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sp>
        <p:nvSpPr>
          <p:cNvPr id="14" name="TextBox 13">
            <a:extLst>
              <a:ext uri="{FF2B5EF4-FFF2-40B4-BE49-F238E27FC236}">
                <a16:creationId xmlns:a16="http://schemas.microsoft.com/office/drawing/2014/main" id="{40F34D43-AC8B-3B50-14B0-7C3BFAD077D4}"/>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
        <p:nvSpPr>
          <p:cNvPr id="15" name="TextBox 14">
            <a:extLst>
              <a:ext uri="{FF2B5EF4-FFF2-40B4-BE49-F238E27FC236}">
                <a16:creationId xmlns:a16="http://schemas.microsoft.com/office/drawing/2014/main" id="{95058BE3-F13C-0FF6-2097-16BD5A35ED8C}"/>
              </a:ext>
            </a:extLst>
          </p:cNvPr>
          <p:cNvSpPr txBox="1"/>
          <p:nvPr/>
        </p:nvSpPr>
        <p:spPr>
          <a:xfrm>
            <a:off x="7107556"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125844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automation worth 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grpSp>
        <p:nvGrpSpPr>
          <p:cNvPr id="3" name="Group 2">
            <a:extLst>
              <a:ext uri="{FF2B5EF4-FFF2-40B4-BE49-F238E27FC236}">
                <a16:creationId xmlns:a16="http://schemas.microsoft.com/office/drawing/2014/main" id="{23E44A4E-7018-BA6C-E530-56814BCD228A}"/>
              </a:ext>
            </a:extLst>
          </p:cNvPr>
          <p:cNvGrpSpPr/>
          <p:nvPr/>
        </p:nvGrpSpPr>
        <p:grpSpPr>
          <a:xfrm>
            <a:off x="7107556" y="1130695"/>
            <a:ext cx="4114800" cy="4596610"/>
            <a:chOff x="6762080" y="1095089"/>
            <a:chExt cx="4114800" cy="4596610"/>
          </a:xfrm>
        </p:grpSpPr>
        <p:pic>
          <p:nvPicPr>
            <p:cNvPr id="1028" name="Picture 4" descr="Is It Worth the Time?">
              <a:extLst>
                <a:ext uri="{FF2B5EF4-FFF2-40B4-BE49-F238E27FC236}">
                  <a16:creationId xmlns:a16="http://schemas.microsoft.com/office/drawing/2014/main" id="{AA440901-86A7-2ABB-7B72-C1D585377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FF28DC-743D-0CA0-E6F1-9CA69ABFD120}"/>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grpSp>
        <p:nvGrpSpPr>
          <p:cNvPr id="13" name="Group 12">
            <a:extLst>
              <a:ext uri="{FF2B5EF4-FFF2-40B4-BE49-F238E27FC236}">
                <a16:creationId xmlns:a16="http://schemas.microsoft.com/office/drawing/2014/main" id="{83ED3C42-2176-0796-9294-AA4700C7C798}"/>
              </a:ext>
            </a:extLst>
          </p:cNvPr>
          <p:cNvGrpSpPr/>
          <p:nvPr/>
        </p:nvGrpSpPr>
        <p:grpSpPr>
          <a:xfrm>
            <a:off x="8232775" y="2003425"/>
            <a:ext cx="2791706" cy="2335494"/>
            <a:chOff x="8232775" y="2003425"/>
            <a:chExt cx="2791706" cy="2335494"/>
          </a:xfrm>
        </p:grpSpPr>
        <p:sp>
          <p:nvSpPr>
            <p:cNvPr id="7" name="Rectangle 6">
              <a:extLst>
                <a:ext uri="{FF2B5EF4-FFF2-40B4-BE49-F238E27FC236}">
                  <a16:creationId xmlns:a16="http://schemas.microsoft.com/office/drawing/2014/main" id="{D72354A0-60A9-93B8-71A9-C42594D4CA86}"/>
                </a:ext>
              </a:extLst>
            </p:cNvPr>
            <p:cNvSpPr/>
            <p:nvPr/>
          </p:nvSpPr>
          <p:spPr>
            <a:xfrm>
              <a:off x="8232775" y="2003425"/>
              <a:ext cx="279170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56C1FF-9D5A-B76A-4D38-9DCC14BCD073}"/>
                </a:ext>
              </a:extLst>
            </p:cNvPr>
            <p:cNvSpPr/>
            <p:nvPr/>
          </p:nvSpPr>
          <p:spPr>
            <a:xfrm>
              <a:off x="10541001" y="2519082"/>
              <a:ext cx="483480" cy="181983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A77030-F090-EDF2-6937-9D8501D50DE2}"/>
                </a:ext>
              </a:extLst>
            </p:cNvPr>
            <p:cNvSpPr/>
            <p:nvPr/>
          </p:nvSpPr>
          <p:spPr>
            <a:xfrm>
              <a:off x="8683625" y="2519082"/>
              <a:ext cx="185737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7F9F4B8-1470-56DA-1B28-AC640DDB71C8}"/>
                </a:ext>
              </a:extLst>
            </p:cNvPr>
            <p:cNvSpPr/>
            <p:nvPr/>
          </p:nvSpPr>
          <p:spPr>
            <a:xfrm>
              <a:off x="9606720" y="3034739"/>
              <a:ext cx="934281"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14F7A7-10B5-D40B-F3F0-2CE1E47BC5E8}"/>
                </a:ext>
              </a:extLst>
            </p:cNvPr>
            <p:cNvSpPr/>
            <p:nvPr/>
          </p:nvSpPr>
          <p:spPr>
            <a:xfrm>
              <a:off x="10080625" y="3550397"/>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E9FBDE-EA82-601A-89E1-D4CDCA7A3BFA}"/>
                </a:ext>
              </a:extLst>
            </p:cNvPr>
            <p:cNvSpPr/>
            <p:nvPr/>
          </p:nvSpPr>
          <p:spPr>
            <a:xfrm>
              <a:off x="9168253" y="3034738"/>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312FFD8F-CD96-2B53-8DFC-75B7A501D3CA}"/>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
        <p:nvSpPr>
          <p:cNvPr id="15" name="TextBox 14">
            <a:extLst>
              <a:ext uri="{FF2B5EF4-FFF2-40B4-BE49-F238E27FC236}">
                <a16:creationId xmlns:a16="http://schemas.microsoft.com/office/drawing/2014/main" id="{9BB5AC44-0CE2-7310-E44C-9771D2647AA9}"/>
              </a:ext>
            </a:extLst>
          </p:cNvPr>
          <p:cNvSpPr txBox="1"/>
          <p:nvPr/>
        </p:nvSpPr>
        <p:spPr>
          <a:xfrm>
            <a:off x="7107556"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316432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2293456"/>
            <a:ext cx="12048393" cy="352949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17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588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BA1A97F8-BFC4-5418-7C3E-69A6618FAC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522" y="2783208"/>
            <a:ext cx="1371600" cy="1371600"/>
          </a:xfrm>
          <a:prstGeom prst="rect">
            <a:avLst/>
          </a:prstGeom>
        </p:spPr>
      </p:pic>
      <p:cxnSp>
        <p:nvCxnSpPr>
          <p:cNvPr id="8" name="Straight Connector 7">
            <a:extLst>
              <a:ext uri="{FF2B5EF4-FFF2-40B4-BE49-F238E27FC236}">
                <a16:creationId xmlns:a16="http://schemas.microsoft.com/office/drawing/2014/main" id="{19DF9A4B-0F09-4A47-5699-0A116361F31E}"/>
              </a:ext>
            </a:extLst>
          </p:cNvPr>
          <p:cNvCxnSpPr>
            <a:cxnSpLocks/>
          </p:cNvCxnSpPr>
          <p:nvPr/>
        </p:nvCxnSpPr>
        <p:spPr>
          <a:xfrm>
            <a:off x="84369" y="2500900"/>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1616515C-00F4-DFA1-6FFA-17FCD5581548}"/>
              </a:ext>
            </a:extLst>
          </p:cNvPr>
          <p:cNvGrpSpPr/>
          <p:nvPr/>
        </p:nvGrpSpPr>
        <p:grpSpPr>
          <a:xfrm>
            <a:off x="1982421" y="2561597"/>
            <a:ext cx="3889326" cy="297675"/>
            <a:chOff x="1981200" y="618391"/>
            <a:chExt cx="10143392" cy="297675"/>
          </a:xfrm>
        </p:grpSpPr>
        <p:sp>
          <p:nvSpPr>
            <p:cNvPr id="25" name="Rectangle 24">
              <a:extLst>
                <a:ext uri="{FF2B5EF4-FFF2-40B4-BE49-F238E27FC236}">
                  <a16:creationId xmlns:a16="http://schemas.microsoft.com/office/drawing/2014/main" id="{ED26EA82-91D7-5199-74E6-781C1B80E1D5}"/>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.NET Interactive (Kernels)</a:t>
              </a:r>
            </a:p>
          </p:txBody>
        </p:sp>
        <p:cxnSp>
          <p:nvCxnSpPr>
            <p:cNvPr id="26" name="Straight Connector 25">
              <a:extLst>
                <a:ext uri="{FF2B5EF4-FFF2-40B4-BE49-F238E27FC236}">
                  <a16:creationId xmlns:a16="http://schemas.microsoft.com/office/drawing/2014/main" id="{D813F1D1-AEC4-A249-906B-D255A843178E}"/>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95618F30-FF92-7AF2-E784-90ED25ED7AE4}"/>
              </a:ext>
            </a:extLst>
          </p:cNvPr>
          <p:cNvSpPr txBox="1"/>
          <p:nvPr/>
        </p:nvSpPr>
        <p:spPr>
          <a:xfrm>
            <a:off x="1989992" y="3271064"/>
            <a:ext cx="3885954" cy="461665"/>
          </a:xfrm>
          <a:prstGeom prst="rect">
            <a:avLst/>
          </a:prstGeom>
          <a:noFill/>
        </p:spPr>
        <p:txBody>
          <a:bodyPr wrap="square">
            <a:spAutoFit/>
          </a:bodyPr>
          <a:lstStyle/>
          <a:p>
            <a:pPr algn="ctr"/>
            <a:r>
              <a:rPr lang="en-US" sz="2400" b="1" dirty="0">
                <a:latin typeface="Franklin Gothic Book" panose="020B0503020102020204" pitchFamily="34" charset="0"/>
              </a:rPr>
              <a:t>PowerShell, C#, SQL, &amp; more</a:t>
            </a:r>
            <a:endParaRPr lang="en-US" sz="2400" dirty="0">
              <a:latin typeface="Franklin Gothic Book" panose="020B0503020102020204" pitchFamily="34" charset="0"/>
            </a:endParaRPr>
          </a:p>
        </p:txBody>
      </p:sp>
      <p:sp>
        <p:nvSpPr>
          <p:cNvPr id="56" name="Rectangle 55">
            <a:extLst>
              <a:ext uri="{FF2B5EF4-FFF2-40B4-BE49-F238E27FC236}">
                <a16:creationId xmlns:a16="http://schemas.microsoft.com/office/drawing/2014/main" id="{77A70968-0EF9-3107-C7CB-2BDD3F25C1CA}"/>
              </a:ext>
            </a:extLst>
          </p:cNvPr>
          <p:cNvSpPr/>
          <p:nvPr/>
        </p:nvSpPr>
        <p:spPr>
          <a:xfrm>
            <a:off x="76199" y="595754"/>
            <a:ext cx="12048393" cy="184339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pic>
        <p:nvPicPr>
          <p:cNvPr id="4" name="Picture 6">
            <a:extLst>
              <a:ext uri="{FF2B5EF4-FFF2-40B4-BE49-F238E27FC236}">
                <a16:creationId xmlns:a16="http://schemas.microsoft.com/office/drawing/2014/main" id="{38C94C92-9C19-354D-ABAB-EAB8AF27E8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0313"/>
          <a:stretch/>
        </p:blipFill>
        <p:spPr bwMode="auto">
          <a:xfrm>
            <a:off x="6341229" y="2783208"/>
            <a:ext cx="1395495"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Connector 57">
            <a:extLst>
              <a:ext uri="{FF2B5EF4-FFF2-40B4-BE49-F238E27FC236}">
                <a16:creationId xmlns:a16="http://schemas.microsoft.com/office/drawing/2014/main" id="{F5E3BA9C-82C4-6500-DDC1-0F8529D5C9D5}"/>
              </a:ext>
            </a:extLst>
          </p:cNvPr>
          <p:cNvCxnSpPr>
            <a:cxnSpLocks/>
          </p:cNvCxnSpPr>
          <p:nvPr/>
        </p:nvCxnSpPr>
        <p:spPr>
          <a:xfrm>
            <a:off x="6096000" y="2705100"/>
            <a:ext cx="0" cy="1286608"/>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A1E5BFB8-2298-C1EA-6D5E-D72417A9715D}"/>
              </a:ext>
            </a:extLst>
          </p:cNvPr>
          <p:cNvGrpSpPr/>
          <p:nvPr/>
        </p:nvGrpSpPr>
        <p:grpSpPr>
          <a:xfrm>
            <a:off x="7981953" y="2561597"/>
            <a:ext cx="3889326" cy="297675"/>
            <a:chOff x="1981200" y="618391"/>
            <a:chExt cx="10143392" cy="297675"/>
          </a:xfrm>
        </p:grpSpPr>
        <p:sp>
          <p:nvSpPr>
            <p:cNvPr id="65" name="Rectangle 64">
              <a:extLst>
                <a:ext uri="{FF2B5EF4-FFF2-40B4-BE49-F238E27FC236}">
                  <a16:creationId xmlns:a16="http://schemas.microsoft.com/office/drawing/2014/main" id="{A9AD791A-F786-BD61-2FDE-538D51828617}"/>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Python (Kernels)</a:t>
              </a:r>
            </a:p>
          </p:txBody>
        </p:sp>
        <p:cxnSp>
          <p:nvCxnSpPr>
            <p:cNvPr id="66" name="Straight Connector 65">
              <a:extLst>
                <a:ext uri="{FF2B5EF4-FFF2-40B4-BE49-F238E27FC236}">
                  <a16:creationId xmlns:a16="http://schemas.microsoft.com/office/drawing/2014/main" id="{38C0C900-11DE-B16F-8BC0-7C72D9341345}"/>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F91477B6-20B6-30B8-E06F-14DBBD858BE5}"/>
              </a:ext>
            </a:extLst>
          </p:cNvPr>
          <p:cNvSpPr txBox="1"/>
          <p:nvPr/>
        </p:nvSpPr>
        <p:spPr>
          <a:xfrm>
            <a:off x="7989524" y="3086398"/>
            <a:ext cx="3885954" cy="830997"/>
          </a:xfrm>
          <a:prstGeom prst="rect">
            <a:avLst/>
          </a:prstGeom>
          <a:noFill/>
        </p:spPr>
        <p:txBody>
          <a:bodyPr wrap="square">
            <a:spAutoFit/>
          </a:bodyPr>
          <a:lstStyle/>
          <a:p>
            <a:pPr algn="ctr"/>
            <a:r>
              <a:rPr lang="en-US" sz="2400" b="1" dirty="0">
                <a:latin typeface="Franklin Gothic Book" panose="020B0503020102020204" pitchFamily="34" charset="0"/>
              </a:rPr>
              <a:t>Python, Anaconda, &amp; 70+ languages</a:t>
            </a:r>
            <a:endParaRPr lang="en-US" sz="2400" dirty="0">
              <a:latin typeface="Franklin Gothic Book" panose="020B0503020102020204" pitchFamily="34" charset="0"/>
            </a:endParaRPr>
          </a:p>
        </p:txBody>
      </p:sp>
    </p:spTree>
    <p:extLst>
      <p:ext uri="{BB962C8B-B14F-4D97-AF65-F5344CB8AC3E}">
        <p14:creationId xmlns:p14="http://schemas.microsoft.com/office/powerpoint/2010/main" val="2516281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AE1747F-823E-4841-D925-1ED1973F2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2" y="47194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9DF9A4B-0F09-4A47-5699-0A116361F31E}"/>
              </a:ext>
            </a:extLst>
          </p:cNvPr>
          <p:cNvCxnSpPr>
            <a:cxnSpLocks/>
          </p:cNvCxnSpPr>
          <p:nvPr/>
        </p:nvCxnSpPr>
        <p:spPr>
          <a:xfrm>
            <a:off x="84369" y="2500900"/>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2000E1-923A-2436-8AB0-260914E4B6DC}"/>
              </a:ext>
            </a:extLst>
          </p:cNvPr>
          <p:cNvCxnSpPr>
            <a:cxnSpLocks/>
          </p:cNvCxnSpPr>
          <p:nvPr/>
        </p:nvCxnSpPr>
        <p:spPr>
          <a:xfrm>
            <a:off x="84369" y="4437116"/>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8F321C3-C756-65E9-7B63-1DE907C8CF2B}"/>
              </a:ext>
            </a:extLst>
          </p:cNvPr>
          <p:cNvGrpSpPr/>
          <p:nvPr/>
        </p:nvGrpSpPr>
        <p:grpSpPr>
          <a:xfrm>
            <a:off x="1986821" y="4498387"/>
            <a:ext cx="10143392" cy="297675"/>
            <a:chOff x="1981200" y="618391"/>
            <a:chExt cx="10143392" cy="297675"/>
          </a:xfrm>
        </p:grpSpPr>
        <p:sp>
          <p:nvSpPr>
            <p:cNvPr id="33" name="Rectangle 32">
              <a:extLst>
                <a:ext uri="{FF2B5EF4-FFF2-40B4-BE49-F238E27FC236}">
                  <a16:creationId xmlns:a16="http://schemas.microsoft.com/office/drawing/2014/main" id="{905CA338-11C6-4D2C-CD44-E03CF27B94C9}"/>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Polyglot Notebooks Extension</a:t>
              </a:r>
            </a:p>
          </p:txBody>
        </p:sp>
        <p:cxnSp>
          <p:nvCxnSpPr>
            <p:cNvPr id="34" name="Straight Connector 33">
              <a:extLst>
                <a:ext uri="{FF2B5EF4-FFF2-40B4-BE49-F238E27FC236}">
                  <a16:creationId xmlns:a16="http://schemas.microsoft.com/office/drawing/2014/main" id="{4FD7F779-33A6-F359-F659-CCD5E5B8CA27}"/>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DA74AC6E-E26C-9C23-DF47-F74080996CA5}"/>
              </a:ext>
            </a:extLst>
          </p:cNvPr>
          <p:cNvSpPr txBox="1"/>
          <p:nvPr/>
        </p:nvSpPr>
        <p:spPr>
          <a:xfrm>
            <a:off x="5803129" y="5679619"/>
            <a:ext cx="2502813" cy="646331"/>
          </a:xfrm>
          <a:prstGeom prst="rect">
            <a:avLst/>
          </a:prstGeom>
          <a:noFill/>
        </p:spPr>
        <p:txBody>
          <a:bodyPr wrap="square">
            <a:spAutoFit/>
          </a:bodyPr>
          <a:lstStyle/>
          <a:p>
            <a:r>
              <a:rPr lang="en-US" b="1" dirty="0">
                <a:latin typeface="Franklin Gothic Book" panose="020B0503020102020204" pitchFamily="34" charset="0"/>
              </a:rPr>
              <a:t>Rich Notebook Authoring</a:t>
            </a:r>
            <a:endParaRPr lang="en-US" dirty="0">
              <a:latin typeface="Franklin Gothic Book" panose="020B0503020102020204" pitchFamily="34" charset="0"/>
            </a:endParaRPr>
          </a:p>
        </p:txBody>
      </p:sp>
      <p:sp>
        <p:nvSpPr>
          <p:cNvPr id="36" name="TextBox 35">
            <a:extLst>
              <a:ext uri="{FF2B5EF4-FFF2-40B4-BE49-F238E27FC236}">
                <a16:creationId xmlns:a16="http://schemas.microsoft.com/office/drawing/2014/main" id="{8CC3AF70-D5A6-E7DC-AE4B-5A6BCBFBD982}"/>
              </a:ext>
            </a:extLst>
          </p:cNvPr>
          <p:cNvSpPr txBox="1"/>
          <p:nvPr/>
        </p:nvSpPr>
        <p:spPr>
          <a:xfrm>
            <a:off x="9611264" y="5679619"/>
            <a:ext cx="2502813" cy="646331"/>
          </a:xfrm>
          <a:prstGeom prst="rect">
            <a:avLst/>
          </a:prstGeom>
          <a:noFill/>
        </p:spPr>
        <p:txBody>
          <a:bodyPr wrap="square">
            <a:spAutoFit/>
          </a:bodyPr>
          <a:lstStyle/>
          <a:p>
            <a:r>
              <a:rPr lang="en-US" b="1" dirty="0">
                <a:latin typeface="Franklin Gothic Book" panose="020B0503020102020204" pitchFamily="34" charset="0"/>
              </a:rPr>
              <a:t>Use Kernels Locally</a:t>
            </a:r>
          </a:p>
          <a:p>
            <a:endParaRPr lang="en-US" dirty="0">
              <a:latin typeface="Franklin Gothic Book" panose="020B0503020102020204" pitchFamily="34" charset="0"/>
            </a:endParaRPr>
          </a:p>
        </p:txBody>
      </p:sp>
      <p:sp>
        <p:nvSpPr>
          <p:cNvPr id="37" name="TextBox 36">
            <a:extLst>
              <a:ext uri="{FF2B5EF4-FFF2-40B4-BE49-F238E27FC236}">
                <a16:creationId xmlns:a16="http://schemas.microsoft.com/office/drawing/2014/main" id="{94A4DA6A-C3BB-EC5A-601C-89CC9A88DD04}"/>
              </a:ext>
            </a:extLst>
          </p:cNvPr>
          <p:cNvSpPr txBox="1"/>
          <p:nvPr/>
        </p:nvSpPr>
        <p:spPr>
          <a:xfrm>
            <a:off x="1995376" y="5679619"/>
            <a:ext cx="2502813" cy="646331"/>
          </a:xfrm>
          <a:prstGeom prst="rect">
            <a:avLst/>
          </a:prstGeom>
          <a:noFill/>
        </p:spPr>
        <p:txBody>
          <a:bodyPr wrap="square">
            <a:spAutoFit/>
          </a:bodyPr>
          <a:lstStyle/>
          <a:p>
            <a:r>
              <a:rPr lang="en-US" b="1" dirty="0">
                <a:latin typeface="Franklin Gothic Book" panose="020B0503020102020204" pitchFamily="34" charset="0"/>
              </a:rPr>
              <a:t>Familiar Visual Studio Code Experience</a:t>
            </a:r>
            <a:endParaRPr lang="en-US" dirty="0">
              <a:latin typeface="Franklin Gothic Book" panose="020B0503020102020204" pitchFamily="34" charset="0"/>
            </a:endParaRPr>
          </a:p>
        </p:txBody>
      </p:sp>
      <p:pic>
        <p:nvPicPr>
          <p:cNvPr id="38" name="Picture 2" descr="Microsoft Apps">
            <a:extLst>
              <a:ext uri="{FF2B5EF4-FFF2-40B4-BE49-F238E27FC236}">
                <a16:creationId xmlns:a16="http://schemas.microsoft.com/office/drawing/2014/main" id="{8F68007D-92CC-D880-12B7-157E26A37D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3882" y="4894940"/>
            <a:ext cx="6858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79898859-E49B-9ADD-1DB5-84DE064CF55A}"/>
              </a:ext>
            </a:extLst>
          </p:cNvPr>
          <p:cNvGrpSpPr/>
          <p:nvPr/>
        </p:nvGrpSpPr>
        <p:grpSpPr>
          <a:xfrm>
            <a:off x="6480894" y="4894940"/>
            <a:ext cx="1147283" cy="685800"/>
            <a:chOff x="5216364" y="4995511"/>
            <a:chExt cx="1147283" cy="685800"/>
          </a:xfrm>
        </p:grpSpPr>
        <p:grpSp>
          <p:nvGrpSpPr>
            <p:cNvPr id="40" name="Graphic 33">
              <a:extLst>
                <a:ext uri="{FF2B5EF4-FFF2-40B4-BE49-F238E27FC236}">
                  <a16:creationId xmlns:a16="http://schemas.microsoft.com/office/drawing/2014/main" id="{295178A5-DC60-CAF3-63AB-4D2DBD7106E4}"/>
                </a:ext>
              </a:extLst>
            </p:cNvPr>
            <p:cNvGrpSpPr>
              <a:grpSpLocks noChangeAspect="1"/>
            </p:cNvGrpSpPr>
            <p:nvPr/>
          </p:nvGrpSpPr>
          <p:grpSpPr>
            <a:xfrm>
              <a:off x="5677929" y="5144095"/>
              <a:ext cx="224152" cy="274320"/>
              <a:chOff x="7756025" y="1273615"/>
              <a:chExt cx="533400" cy="652784"/>
            </a:xfrm>
            <a:noFill/>
          </p:grpSpPr>
          <p:sp>
            <p:nvSpPr>
              <p:cNvPr id="45" name="Freeform: Shape 44">
                <a:extLst>
                  <a:ext uri="{FF2B5EF4-FFF2-40B4-BE49-F238E27FC236}">
                    <a16:creationId xmlns:a16="http://schemas.microsoft.com/office/drawing/2014/main" id="{D800D1DA-95D4-AE1D-0CF4-B6AB87EBA000}"/>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46" name="Freeform: Shape 45">
                <a:extLst>
                  <a:ext uri="{FF2B5EF4-FFF2-40B4-BE49-F238E27FC236}">
                    <a16:creationId xmlns:a16="http://schemas.microsoft.com/office/drawing/2014/main" id="{95F7352F-DB40-7F25-8E64-7E367961D5A0}"/>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47" name="Freeform: Shape 46">
                <a:extLst>
                  <a:ext uri="{FF2B5EF4-FFF2-40B4-BE49-F238E27FC236}">
                    <a16:creationId xmlns:a16="http://schemas.microsoft.com/office/drawing/2014/main" id="{7BB15AF9-5BAF-B42F-566B-B9DAD9C166E9}"/>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41" name="Graphic 19" descr="Laptop outline">
              <a:extLst>
                <a:ext uri="{FF2B5EF4-FFF2-40B4-BE49-F238E27FC236}">
                  <a16:creationId xmlns:a16="http://schemas.microsoft.com/office/drawing/2014/main" id="{4987EC6C-81A2-E4ED-BE1F-C5538191675E}"/>
                </a:ext>
              </a:extLst>
            </p:cNvPr>
            <p:cNvGrpSpPr>
              <a:grpSpLocks noChangeAspect="1"/>
            </p:cNvGrpSpPr>
            <p:nvPr/>
          </p:nvGrpSpPr>
          <p:grpSpPr>
            <a:xfrm>
              <a:off x="5216364" y="4995511"/>
              <a:ext cx="1147283" cy="685800"/>
              <a:chOff x="5216364" y="4995512"/>
              <a:chExt cx="876300" cy="523817"/>
            </a:xfrm>
            <a:solidFill>
              <a:srgbClr val="000000"/>
            </a:solidFill>
          </p:grpSpPr>
          <p:sp>
            <p:nvSpPr>
              <p:cNvPr id="42" name="Freeform: Shape 41">
                <a:extLst>
                  <a:ext uri="{FF2B5EF4-FFF2-40B4-BE49-F238E27FC236}">
                    <a16:creationId xmlns:a16="http://schemas.microsoft.com/office/drawing/2014/main" id="{C441FA54-3E0A-1675-98B9-A8CAA7D96058}"/>
                  </a:ext>
                </a:extLst>
              </p:cNvPr>
              <p:cNvSpPr/>
              <p:nvPr/>
            </p:nvSpPr>
            <p:spPr>
              <a:xfrm>
                <a:off x="5378289" y="5043137"/>
                <a:ext cx="552450" cy="342995"/>
              </a:xfrm>
              <a:custGeom>
                <a:avLst/>
                <a:gdLst>
                  <a:gd name="connsiteX0" fmla="*/ 552450 w 552450"/>
                  <a:gd name="connsiteY0" fmla="*/ 342843 h 342995"/>
                  <a:gd name="connsiteX1" fmla="*/ 552450 w 552450"/>
                  <a:gd name="connsiteY1" fmla="*/ 0 h 342995"/>
                  <a:gd name="connsiteX2" fmla="*/ 0 w 552450"/>
                  <a:gd name="connsiteY2" fmla="*/ 0 h 342995"/>
                  <a:gd name="connsiteX3" fmla="*/ 0 w 552450"/>
                  <a:gd name="connsiteY3" fmla="*/ 342995 h 342995"/>
                  <a:gd name="connsiteX4" fmla="*/ 19050 w 552450"/>
                  <a:gd name="connsiteY4" fmla="*/ 19050 h 342995"/>
                  <a:gd name="connsiteX5" fmla="*/ 533400 w 552450"/>
                  <a:gd name="connsiteY5" fmla="*/ 19050 h 342995"/>
                  <a:gd name="connsiteX6" fmla="*/ 533400 w 552450"/>
                  <a:gd name="connsiteY6" fmla="*/ 323783 h 342995"/>
                  <a:gd name="connsiteX7" fmla="*/ 19050 w 552450"/>
                  <a:gd name="connsiteY7" fmla="*/ 323945 h 34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42995">
                    <a:moveTo>
                      <a:pt x="552450" y="342843"/>
                    </a:moveTo>
                    <a:lnTo>
                      <a:pt x="552450" y="0"/>
                    </a:lnTo>
                    <a:lnTo>
                      <a:pt x="0" y="0"/>
                    </a:lnTo>
                    <a:lnTo>
                      <a:pt x="0" y="342995"/>
                    </a:lnTo>
                    <a:close/>
                    <a:moveTo>
                      <a:pt x="19050" y="19050"/>
                    </a:moveTo>
                    <a:lnTo>
                      <a:pt x="533400" y="19050"/>
                    </a:lnTo>
                    <a:lnTo>
                      <a:pt x="533400" y="323783"/>
                    </a:lnTo>
                    <a:lnTo>
                      <a:pt x="19050" y="323945"/>
                    </a:ln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sp>
            <p:nvSpPr>
              <p:cNvPr id="43" name="Freeform: Shape 42">
                <a:extLst>
                  <a:ext uri="{FF2B5EF4-FFF2-40B4-BE49-F238E27FC236}">
                    <a16:creationId xmlns:a16="http://schemas.microsoft.com/office/drawing/2014/main" id="{EAA1216E-7030-8971-5B0C-8511B16DFE34}"/>
                  </a:ext>
                </a:extLst>
              </p:cNvPr>
              <p:cNvSpPr/>
              <p:nvPr/>
            </p:nvSpPr>
            <p:spPr>
              <a:xfrm>
                <a:off x="5330664" y="4995512"/>
                <a:ext cx="647700" cy="428748"/>
              </a:xfrm>
              <a:custGeom>
                <a:avLst/>
                <a:gdLst>
                  <a:gd name="connsiteX0" fmla="*/ 19050 w 647700"/>
                  <a:gd name="connsiteY0" fmla="*/ 38100 h 428748"/>
                  <a:gd name="connsiteX1" fmla="*/ 38100 w 647700"/>
                  <a:gd name="connsiteY1" fmla="*/ 19050 h 428748"/>
                  <a:gd name="connsiteX2" fmla="*/ 609600 w 647700"/>
                  <a:gd name="connsiteY2" fmla="*/ 19050 h 428748"/>
                  <a:gd name="connsiteX3" fmla="*/ 628650 w 647700"/>
                  <a:gd name="connsiteY3" fmla="*/ 38100 h 428748"/>
                  <a:gd name="connsiteX4" fmla="*/ 628650 w 647700"/>
                  <a:gd name="connsiteY4" fmla="*/ 428749 h 428748"/>
                  <a:gd name="connsiteX5" fmla="*/ 647700 w 647700"/>
                  <a:gd name="connsiteY5" fmla="*/ 428749 h 428748"/>
                  <a:gd name="connsiteX6" fmla="*/ 647700 w 647700"/>
                  <a:gd name="connsiteY6" fmla="*/ 38100 h 428748"/>
                  <a:gd name="connsiteX7" fmla="*/ 609600 w 647700"/>
                  <a:gd name="connsiteY7" fmla="*/ 0 h 428748"/>
                  <a:gd name="connsiteX8" fmla="*/ 38100 w 647700"/>
                  <a:gd name="connsiteY8" fmla="*/ 0 h 428748"/>
                  <a:gd name="connsiteX9" fmla="*/ 0 w 647700"/>
                  <a:gd name="connsiteY9" fmla="*/ 38100 h 428748"/>
                  <a:gd name="connsiteX10" fmla="*/ 0 w 647700"/>
                  <a:gd name="connsiteY10" fmla="*/ 428749 h 428748"/>
                  <a:gd name="connsiteX11" fmla="*/ 19050 w 647700"/>
                  <a:gd name="connsiteY11" fmla="*/ 428749 h 42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28748">
                    <a:moveTo>
                      <a:pt x="19050" y="38100"/>
                    </a:moveTo>
                    <a:cubicBezTo>
                      <a:pt x="19050" y="27579"/>
                      <a:pt x="27579" y="19050"/>
                      <a:pt x="38100" y="19050"/>
                    </a:cubicBezTo>
                    <a:lnTo>
                      <a:pt x="609600" y="19050"/>
                    </a:lnTo>
                    <a:cubicBezTo>
                      <a:pt x="620121" y="19050"/>
                      <a:pt x="628650" y="27579"/>
                      <a:pt x="628650" y="38100"/>
                    </a:cubicBezTo>
                    <a:lnTo>
                      <a:pt x="628650" y="428749"/>
                    </a:lnTo>
                    <a:lnTo>
                      <a:pt x="647700" y="428749"/>
                    </a:lnTo>
                    <a:lnTo>
                      <a:pt x="647700" y="38100"/>
                    </a:lnTo>
                    <a:cubicBezTo>
                      <a:pt x="647700" y="17058"/>
                      <a:pt x="630642" y="0"/>
                      <a:pt x="609600" y="0"/>
                    </a:cubicBezTo>
                    <a:lnTo>
                      <a:pt x="38100" y="0"/>
                    </a:lnTo>
                    <a:cubicBezTo>
                      <a:pt x="17058" y="0"/>
                      <a:pt x="0" y="17058"/>
                      <a:pt x="0" y="38100"/>
                    </a:cubicBezTo>
                    <a:lnTo>
                      <a:pt x="0" y="428749"/>
                    </a:lnTo>
                    <a:lnTo>
                      <a:pt x="19050" y="428749"/>
                    </a:lnTo>
                    <a:close/>
                  </a:path>
                </a:pathLst>
              </a:custGeom>
              <a:solidFill>
                <a:srgbClr val="000000"/>
              </a:solidFill>
              <a:ln w="9525" cap="flat">
                <a:noFill/>
                <a:prstDash val="solid"/>
                <a:miter/>
              </a:ln>
            </p:spPr>
            <p:txBody>
              <a:bodyPr rtlCol="0" anchor="ctr"/>
              <a:lstStyle/>
              <a:p>
                <a:endParaRPr lang="en-US" dirty="0">
                  <a:latin typeface="Franklin Gothic Book" panose="020B0503020102020204" pitchFamily="34" charset="0"/>
                </a:endParaRPr>
              </a:p>
            </p:txBody>
          </p:sp>
          <p:sp>
            <p:nvSpPr>
              <p:cNvPr id="44" name="Freeform: Shape 43">
                <a:extLst>
                  <a:ext uri="{FF2B5EF4-FFF2-40B4-BE49-F238E27FC236}">
                    <a16:creationId xmlns:a16="http://schemas.microsoft.com/office/drawing/2014/main" id="{7325803A-686A-05F0-F49C-473D2623CCE3}"/>
                  </a:ext>
                </a:extLst>
              </p:cNvPr>
              <p:cNvSpPr/>
              <p:nvPr/>
            </p:nvSpPr>
            <p:spPr>
              <a:xfrm>
                <a:off x="5216364" y="5452654"/>
                <a:ext cx="876300" cy="66675"/>
              </a:xfrm>
              <a:custGeom>
                <a:avLst/>
                <a:gdLst>
                  <a:gd name="connsiteX0" fmla="*/ 485775 w 876300"/>
                  <a:gd name="connsiteY0" fmla="*/ 0 h 66675"/>
                  <a:gd name="connsiteX1" fmla="*/ 485775 w 876300"/>
                  <a:gd name="connsiteY1" fmla="*/ 19050 h 66675"/>
                  <a:gd name="connsiteX2" fmla="*/ 390525 w 876300"/>
                  <a:gd name="connsiteY2" fmla="*/ 19050 h 66675"/>
                  <a:gd name="connsiteX3" fmla="*/ 390525 w 876300"/>
                  <a:gd name="connsiteY3" fmla="*/ 0 h 66675"/>
                  <a:gd name="connsiteX4" fmla="*/ 0 w 876300"/>
                  <a:gd name="connsiteY4" fmla="*/ 0 h 66675"/>
                  <a:gd name="connsiteX5" fmla="*/ 0 w 876300"/>
                  <a:gd name="connsiteY5" fmla="*/ 19050 h 66675"/>
                  <a:gd name="connsiteX6" fmla="*/ 47625 w 876300"/>
                  <a:gd name="connsiteY6" fmla="*/ 66675 h 66675"/>
                  <a:gd name="connsiteX7" fmla="*/ 828675 w 876300"/>
                  <a:gd name="connsiteY7" fmla="*/ 66675 h 66675"/>
                  <a:gd name="connsiteX8" fmla="*/ 876300 w 876300"/>
                  <a:gd name="connsiteY8" fmla="*/ 19050 h 66675"/>
                  <a:gd name="connsiteX9" fmla="*/ 876300 w 876300"/>
                  <a:gd name="connsiteY9" fmla="*/ 0 h 66675"/>
                  <a:gd name="connsiteX10" fmla="*/ 828675 w 876300"/>
                  <a:gd name="connsiteY10" fmla="*/ 47625 h 66675"/>
                  <a:gd name="connsiteX11" fmla="*/ 47625 w 876300"/>
                  <a:gd name="connsiteY11" fmla="*/ 47625 h 66675"/>
                  <a:gd name="connsiteX12" fmla="*/ 19050 w 876300"/>
                  <a:gd name="connsiteY12" fmla="*/ 19050 h 66675"/>
                  <a:gd name="connsiteX13" fmla="*/ 371475 w 876300"/>
                  <a:gd name="connsiteY13" fmla="*/ 19050 h 66675"/>
                  <a:gd name="connsiteX14" fmla="*/ 389265 w 876300"/>
                  <a:gd name="connsiteY14" fmla="*/ 38100 h 66675"/>
                  <a:gd name="connsiteX15" fmla="*/ 390525 w 876300"/>
                  <a:gd name="connsiteY15" fmla="*/ 38100 h 66675"/>
                  <a:gd name="connsiteX16" fmla="*/ 485775 w 876300"/>
                  <a:gd name="connsiteY16" fmla="*/ 38100 h 66675"/>
                  <a:gd name="connsiteX17" fmla="*/ 504825 w 876300"/>
                  <a:gd name="connsiteY17" fmla="*/ 20310 h 66675"/>
                  <a:gd name="connsiteX18" fmla="*/ 504825 w 876300"/>
                  <a:gd name="connsiteY18" fmla="*/ 19050 h 66675"/>
                  <a:gd name="connsiteX19" fmla="*/ 857250 w 876300"/>
                  <a:gd name="connsiteY19" fmla="*/ 19050 h 66675"/>
                  <a:gd name="connsiteX20" fmla="*/ 828675 w 876300"/>
                  <a:gd name="connsiteY20"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300" h="66675">
                    <a:moveTo>
                      <a:pt x="485775" y="0"/>
                    </a:moveTo>
                    <a:lnTo>
                      <a:pt x="485775" y="19050"/>
                    </a:lnTo>
                    <a:lnTo>
                      <a:pt x="390525" y="19050"/>
                    </a:lnTo>
                    <a:lnTo>
                      <a:pt x="390525" y="0"/>
                    </a:lnTo>
                    <a:lnTo>
                      <a:pt x="0" y="0"/>
                    </a:lnTo>
                    <a:lnTo>
                      <a:pt x="0" y="19050"/>
                    </a:lnTo>
                    <a:cubicBezTo>
                      <a:pt x="32" y="45340"/>
                      <a:pt x="21336" y="66644"/>
                      <a:pt x="47625" y="66675"/>
                    </a:cubicBezTo>
                    <a:lnTo>
                      <a:pt x="828675" y="66675"/>
                    </a:lnTo>
                    <a:cubicBezTo>
                      <a:pt x="854965" y="66644"/>
                      <a:pt x="876269" y="45340"/>
                      <a:pt x="876300" y="19050"/>
                    </a:cubicBezTo>
                    <a:lnTo>
                      <a:pt x="876300" y="0"/>
                    </a:lnTo>
                    <a:close/>
                    <a:moveTo>
                      <a:pt x="828675" y="47625"/>
                    </a:moveTo>
                    <a:lnTo>
                      <a:pt x="47625" y="47625"/>
                    </a:lnTo>
                    <a:cubicBezTo>
                      <a:pt x="31844" y="47625"/>
                      <a:pt x="19050" y="34832"/>
                      <a:pt x="19050" y="19050"/>
                    </a:cubicBezTo>
                    <a:lnTo>
                      <a:pt x="371475" y="19050"/>
                    </a:lnTo>
                    <a:cubicBezTo>
                      <a:pt x="371127" y="29223"/>
                      <a:pt x="379092" y="37752"/>
                      <a:pt x="389265" y="38100"/>
                    </a:cubicBezTo>
                    <a:cubicBezTo>
                      <a:pt x="389685" y="38114"/>
                      <a:pt x="390105" y="38114"/>
                      <a:pt x="390525" y="38100"/>
                    </a:cubicBezTo>
                    <a:lnTo>
                      <a:pt x="485775" y="38100"/>
                    </a:lnTo>
                    <a:cubicBezTo>
                      <a:pt x="495948" y="38448"/>
                      <a:pt x="504477" y="30483"/>
                      <a:pt x="504825" y="20310"/>
                    </a:cubicBezTo>
                    <a:cubicBezTo>
                      <a:pt x="504839" y="19890"/>
                      <a:pt x="504839" y="19470"/>
                      <a:pt x="504825" y="19050"/>
                    </a:cubicBezTo>
                    <a:lnTo>
                      <a:pt x="857250" y="19050"/>
                    </a:lnTo>
                    <a:cubicBezTo>
                      <a:pt x="857250" y="34832"/>
                      <a:pt x="844457" y="47625"/>
                      <a:pt x="828675" y="47625"/>
                    </a:cubicBez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grpSp>
      </p:grpSp>
      <p:grpSp>
        <p:nvGrpSpPr>
          <p:cNvPr id="48" name="Group 47">
            <a:extLst>
              <a:ext uri="{FF2B5EF4-FFF2-40B4-BE49-F238E27FC236}">
                <a16:creationId xmlns:a16="http://schemas.microsoft.com/office/drawing/2014/main" id="{21EDF345-25D1-A5E4-7328-9F4850429A57}"/>
              </a:ext>
            </a:extLst>
          </p:cNvPr>
          <p:cNvGrpSpPr/>
          <p:nvPr/>
        </p:nvGrpSpPr>
        <p:grpSpPr>
          <a:xfrm>
            <a:off x="10289029" y="4894940"/>
            <a:ext cx="1147283" cy="685800"/>
            <a:chOff x="8689733" y="5043524"/>
            <a:chExt cx="1147283" cy="685800"/>
          </a:xfrm>
        </p:grpSpPr>
        <p:grpSp>
          <p:nvGrpSpPr>
            <p:cNvPr id="49" name="Graphic 29">
              <a:extLst>
                <a:ext uri="{FF2B5EF4-FFF2-40B4-BE49-F238E27FC236}">
                  <a16:creationId xmlns:a16="http://schemas.microsoft.com/office/drawing/2014/main" id="{00C6AADF-BAB8-40CD-D566-0E498631BC2B}"/>
                </a:ext>
              </a:extLst>
            </p:cNvPr>
            <p:cNvGrpSpPr>
              <a:grpSpLocks noChangeAspect="1"/>
            </p:cNvGrpSpPr>
            <p:nvPr/>
          </p:nvGrpSpPr>
          <p:grpSpPr>
            <a:xfrm>
              <a:off x="9103637" y="5192108"/>
              <a:ext cx="320112" cy="274320"/>
              <a:chOff x="9935784" y="1504409"/>
              <a:chExt cx="533400" cy="457097"/>
            </a:xfrm>
            <a:noFill/>
          </p:grpSpPr>
          <p:sp>
            <p:nvSpPr>
              <p:cNvPr id="54" name="Rectangle: Rounded Corners 53">
                <a:extLst>
                  <a:ext uri="{FF2B5EF4-FFF2-40B4-BE49-F238E27FC236}">
                    <a16:creationId xmlns:a16="http://schemas.microsoft.com/office/drawing/2014/main" id="{ECC19965-862C-F9C2-AE87-6AFBE371B03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55" name="Freeform: Shape 54">
                <a:extLst>
                  <a:ext uri="{FF2B5EF4-FFF2-40B4-BE49-F238E27FC236}">
                    <a16:creationId xmlns:a16="http://schemas.microsoft.com/office/drawing/2014/main" id="{9DA5690A-23C1-8994-5EB9-7430501E14CC}"/>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50" name="Graphic 19" descr="Laptop outline">
              <a:extLst>
                <a:ext uri="{FF2B5EF4-FFF2-40B4-BE49-F238E27FC236}">
                  <a16:creationId xmlns:a16="http://schemas.microsoft.com/office/drawing/2014/main" id="{B8E2D0AA-B0D5-2047-DA28-F1AE56A12EC9}"/>
                </a:ext>
              </a:extLst>
            </p:cNvPr>
            <p:cNvGrpSpPr>
              <a:grpSpLocks noChangeAspect="1"/>
            </p:cNvGrpSpPr>
            <p:nvPr/>
          </p:nvGrpSpPr>
          <p:grpSpPr>
            <a:xfrm>
              <a:off x="8689733" y="5043524"/>
              <a:ext cx="1147283" cy="685800"/>
              <a:chOff x="5216364" y="4995512"/>
              <a:chExt cx="876300" cy="523817"/>
            </a:xfrm>
            <a:solidFill>
              <a:srgbClr val="000000"/>
            </a:solidFill>
          </p:grpSpPr>
          <p:sp>
            <p:nvSpPr>
              <p:cNvPr id="51" name="Freeform: Shape 50">
                <a:extLst>
                  <a:ext uri="{FF2B5EF4-FFF2-40B4-BE49-F238E27FC236}">
                    <a16:creationId xmlns:a16="http://schemas.microsoft.com/office/drawing/2014/main" id="{9C38ECCB-69E0-DB4D-D79F-E7DC3E2C3F9D}"/>
                  </a:ext>
                </a:extLst>
              </p:cNvPr>
              <p:cNvSpPr/>
              <p:nvPr/>
            </p:nvSpPr>
            <p:spPr>
              <a:xfrm>
                <a:off x="5378289" y="5043137"/>
                <a:ext cx="552450" cy="342995"/>
              </a:xfrm>
              <a:custGeom>
                <a:avLst/>
                <a:gdLst>
                  <a:gd name="connsiteX0" fmla="*/ 552450 w 552450"/>
                  <a:gd name="connsiteY0" fmla="*/ 342843 h 342995"/>
                  <a:gd name="connsiteX1" fmla="*/ 552450 w 552450"/>
                  <a:gd name="connsiteY1" fmla="*/ 0 h 342995"/>
                  <a:gd name="connsiteX2" fmla="*/ 0 w 552450"/>
                  <a:gd name="connsiteY2" fmla="*/ 0 h 342995"/>
                  <a:gd name="connsiteX3" fmla="*/ 0 w 552450"/>
                  <a:gd name="connsiteY3" fmla="*/ 342995 h 342995"/>
                  <a:gd name="connsiteX4" fmla="*/ 19050 w 552450"/>
                  <a:gd name="connsiteY4" fmla="*/ 19050 h 342995"/>
                  <a:gd name="connsiteX5" fmla="*/ 533400 w 552450"/>
                  <a:gd name="connsiteY5" fmla="*/ 19050 h 342995"/>
                  <a:gd name="connsiteX6" fmla="*/ 533400 w 552450"/>
                  <a:gd name="connsiteY6" fmla="*/ 323783 h 342995"/>
                  <a:gd name="connsiteX7" fmla="*/ 19050 w 552450"/>
                  <a:gd name="connsiteY7" fmla="*/ 323945 h 34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42995">
                    <a:moveTo>
                      <a:pt x="552450" y="342843"/>
                    </a:moveTo>
                    <a:lnTo>
                      <a:pt x="552450" y="0"/>
                    </a:lnTo>
                    <a:lnTo>
                      <a:pt x="0" y="0"/>
                    </a:lnTo>
                    <a:lnTo>
                      <a:pt x="0" y="342995"/>
                    </a:lnTo>
                    <a:close/>
                    <a:moveTo>
                      <a:pt x="19050" y="19050"/>
                    </a:moveTo>
                    <a:lnTo>
                      <a:pt x="533400" y="19050"/>
                    </a:lnTo>
                    <a:lnTo>
                      <a:pt x="533400" y="323783"/>
                    </a:lnTo>
                    <a:lnTo>
                      <a:pt x="19050" y="323945"/>
                    </a:ln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sp>
            <p:nvSpPr>
              <p:cNvPr id="52" name="Freeform: Shape 51">
                <a:extLst>
                  <a:ext uri="{FF2B5EF4-FFF2-40B4-BE49-F238E27FC236}">
                    <a16:creationId xmlns:a16="http://schemas.microsoft.com/office/drawing/2014/main" id="{0B692794-9B66-3700-5ABA-744440E1A559}"/>
                  </a:ext>
                </a:extLst>
              </p:cNvPr>
              <p:cNvSpPr/>
              <p:nvPr/>
            </p:nvSpPr>
            <p:spPr>
              <a:xfrm>
                <a:off x="5330664" y="4995512"/>
                <a:ext cx="647700" cy="428748"/>
              </a:xfrm>
              <a:custGeom>
                <a:avLst/>
                <a:gdLst>
                  <a:gd name="connsiteX0" fmla="*/ 19050 w 647700"/>
                  <a:gd name="connsiteY0" fmla="*/ 38100 h 428748"/>
                  <a:gd name="connsiteX1" fmla="*/ 38100 w 647700"/>
                  <a:gd name="connsiteY1" fmla="*/ 19050 h 428748"/>
                  <a:gd name="connsiteX2" fmla="*/ 609600 w 647700"/>
                  <a:gd name="connsiteY2" fmla="*/ 19050 h 428748"/>
                  <a:gd name="connsiteX3" fmla="*/ 628650 w 647700"/>
                  <a:gd name="connsiteY3" fmla="*/ 38100 h 428748"/>
                  <a:gd name="connsiteX4" fmla="*/ 628650 w 647700"/>
                  <a:gd name="connsiteY4" fmla="*/ 428749 h 428748"/>
                  <a:gd name="connsiteX5" fmla="*/ 647700 w 647700"/>
                  <a:gd name="connsiteY5" fmla="*/ 428749 h 428748"/>
                  <a:gd name="connsiteX6" fmla="*/ 647700 w 647700"/>
                  <a:gd name="connsiteY6" fmla="*/ 38100 h 428748"/>
                  <a:gd name="connsiteX7" fmla="*/ 609600 w 647700"/>
                  <a:gd name="connsiteY7" fmla="*/ 0 h 428748"/>
                  <a:gd name="connsiteX8" fmla="*/ 38100 w 647700"/>
                  <a:gd name="connsiteY8" fmla="*/ 0 h 428748"/>
                  <a:gd name="connsiteX9" fmla="*/ 0 w 647700"/>
                  <a:gd name="connsiteY9" fmla="*/ 38100 h 428748"/>
                  <a:gd name="connsiteX10" fmla="*/ 0 w 647700"/>
                  <a:gd name="connsiteY10" fmla="*/ 428749 h 428748"/>
                  <a:gd name="connsiteX11" fmla="*/ 19050 w 647700"/>
                  <a:gd name="connsiteY11" fmla="*/ 428749 h 42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28748">
                    <a:moveTo>
                      <a:pt x="19050" y="38100"/>
                    </a:moveTo>
                    <a:cubicBezTo>
                      <a:pt x="19050" y="27579"/>
                      <a:pt x="27579" y="19050"/>
                      <a:pt x="38100" y="19050"/>
                    </a:cubicBezTo>
                    <a:lnTo>
                      <a:pt x="609600" y="19050"/>
                    </a:lnTo>
                    <a:cubicBezTo>
                      <a:pt x="620121" y="19050"/>
                      <a:pt x="628650" y="27579"/>
                      <a:pt x="628650" y="38100"/>
                    </a:cubicBezTo>
                    <a:lnTo>
                      <a:pt x="628650" y="428749"/>
                    </a:lnTo>
                    <a:lnTo>
                      <a:pt x="647700" y="428749"/>
                    </a:lnTo>
                    <a:lnTo>
                      <a:pt x="647700" y="38100"/>
                    </a:lnTo>
                    <a:cubicBezTo>
                      <a:pt x="647700" y="17058"/>
                      <a:pt x="630642" y="0"/>
                      <a:pt x="609600" y="0"/>
                    </a:cubicBezTo>
                    <a:lnTo>
                      <a:pt x="38100" y="0"/>
                    </a:lnTo>
                    <a:cubicBezTo>
                      <a:pt x="17058" y="0"/>
                      <a:pt x="0" y="17058"/>
                      <a:pt x="0" y="38100"/>
                    </a:cubicBezTo>
                    <a:lnTo>
                      <a:pt x="0" y="428749"/>
                    </a:lnTo>
                    <a:lnTo>
                      <a:pt x="19050" y="428749"/>
                    </a:lnTo>
                    <a:close/>
                  </a:path>
                </a:pathLst>
              </a:custGeom>
              <a:solidFill>
                <a:srgbClr val="000000"/>
              </a:solidFill>
              <a:ln w="9525" cap="flat">
                <a:noFill/>
                <a:prstDash val="solid"/>
                <a:miter/>
              </a:ln>
            </p:spPr>
            <p:txBody>
              <a:bodyPr rtlCol="0" anchor="ctr"/>
              <a:lstStyle/>
              <a:p>
                <a:endParaRPr lang="en-US" dirty="0">
                  <a:latin typeface="Franklin Gothic Book" panose="020B0503020102020204" pitchFamily="34" charset="0"/>
                </a:endParaRPr>
              </a:p>
            </p:txBody>
          </p:sp>
          <p:sp>
            <p:nvSpPr>
              <p:cNvPr id="53" name="Freeform: Shape 52">
                <a:extLst>
                  <a:ext uri="{FF2B5EF4-FFF2-40B4-BE49-F238E27FC236}">
                    <a16:creationId xmlns:a16="http://schemas.microsoft.com/office/drawing/2014/main" id="{8EC70D24-5DA9-16F7-4BCD-5C817FF03E5B}"/>
                  </a:ext>
                </a:extLst>
              </p:cNvPr>
              <p:cNvSpPr/>
              <p:nvPr/>
            </p:nvSpPr>
            <p:spPr>
              <a:xfrm>
                <a:off x="5216364" y="5452654"/>
                <a:ext cx="876300" cy="66675"/>
              </a:xfrm>
              <a:custGeom>
                <a:avLst/>
                <a:gdLst>
                  <a:gd name="connsiteX0" fmla="*/ 485775 w 876300"/>
                  <a:gd name="connsiteY0" fmla="*/ 0 h 66675"/>
                  <a:gd name="connsiteX1" fmla="*/ 485775 w 876300"/>
                  <a:gd name="connsiteY1" fmla="*/ 19050 h 66675"/>
                  <a:gd name="connsiteX2" fmla="*/ 390525 w 876300"/>
                  <a:gd name="connsiteY2" fmla="*/ 19050 h 66675"/>
                  <a:gd name="connsiteX3" fmla="*/ 390525 w 876300"/>
                  <a:gd name="connsiteY3" fmla="*/ 0 h 66675"/>
                  <a:gd name="connsiteX4" fmla="*/ 0 w 876300"/>
                  <a:gd name="connsiteY4" fmla="*/ 0 h 66675"/>
                  <a:gd name="connsiteX5" fmla="*/ 0 w 876300"/>
                  <a:gd name="connsiteY5" fmla="*/ 19050 h 66675"/>
                  <a:gd name="connsiteX6" fmla="*/ 47625 w 876300"/>
                  <a:gd name="connsiteY6" fmla="*/ 66675 h 66675"/>
                  <a:gd name="connsiteX7" fmla="*/ 828675 w 876300"/>
                  <a:gd name="connsiteY7" fmla="*/ 66675 h 66675"/>
                  <a:gd name="connsiteX8" fmla="*/ 876300 w 876300"/>
                  <a:gd name="connsiteY8" fmla="*/ 19050 h 66675"/>
                  <a:gd name="connsiteX9" fmla="*/ 876300 w 876300"/>
                  <a:gd name="connsiteY9" fmla="*/ 0 h 66675"/>
                  <a:gd name="connsiteX10" fmla="*/ 828675 w 876300"/>
                  <a:gd name="connsiteY10" fmla="*/ 47625 h 66675"/>
                  <a:gd name="connsiteX11" fmla="*/ 47625 w 876300"/>
                  <a:gd name="connsiteY11" fmla="*/ 47625 h 66675"/>
                  <a:gd name="connsiteX12" fmla="*/ 19050 w 876300"/>
                  <a:gd name="connsiteY12" fmla="*/ 19050 h 66675"/>
                  <a:gd name="connsiteX13" fmla="*/ 371475 w 876300"/>
                  <a:gd name="connsiteY13" fmla="*/ 19050 h 66675"/>
                  <a:gd name="connsiteX14" fmla="*/ 389265 w 876300"/>
                  <a:gd name="connsiteY14" fmla="*/ 38100 h 66675"/>
                  <a:gd name="connsiteX15" fmla="*/ 390525 w 876300"/>
                  <a:gd name="connsiteY15" fmla="*/ 38100 h 66675"/>
                  <a:gd name="connsiteX16" fmla="*/ 485775 w 876300"/>
                  <a:gd name="connsiteY16" fmla="*/ 38100 h 66675"/>
                  <a:gd name="connsiteX17" fmla="*/ 504825 w 876300"/>
                  <a:gd name="connsiteY17" fmla="*/ 20310 h 66675"/>
                  <a:gd name="connsiteX18" fmla="*/ 504825 w 876300"/>
                  <a:gd name="connsiteY18" fmla="*/ 19050 h 66675"/>
                  <a:gd name="connsiteX19" fmla="*/ 857250 w 876300"/>
                  <a:gd name="connsiteY19" fmla="*/ 19050 h 66675"/>
                  <a:gd name="connsiteX20" fmla="*/ 828675 w 876300"/>
                  <a:gd name="connsiteY20"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300" h="66675">
                    <a:moveTo>
                      <a:pt x="485775" y="0"/>
                    </a:moveTo>
                    <a:lnTo>
                      <a:pt x="485775" y="19050"/>
                    </a:lnTo>
                    <a:lnTo>
                      <a:pt x="390525" y="19050"/>
                    </a:lnTo>
                    <a:lnTo>
                      <a:pt x="390525" y="0"/>
                    </a:lnTo>
                    <a:lnTo>
                      <a:pt x="0" y="0"/>
                    </a:lnTo>
                    <a:lnTo>
                      <a:pt x="0" y="19050"/>
                    </a:lnTo>
                    <a:cubicBezTo>
                      <a:pt x="32" y="45340"/>
                      <a:pt x="21336" y="66644"/>
                      <a:pt x="47625" y="66675"/>
                    </a:cubicBezTo>
                    <a:lnTo>
                      <a:pt x="828675" y="66675"/>
                    </a:lnTo>
                    <a:cubicBezTo>
                      <a:pt x="854965" y="66644"/>
                      <a:pt x="876269" y="45340"/>
                      <a:pt x="876300" y="19050"/>
                    </a:cubicBezTo>
                    <a:lnTo>
                      <a:pt x="876300" y="0"/>
                    </a:lnTo>
                    <a:close/>
                    <a:moveTo>
                      <a:pt x="828675" y="47625"/>
                    </a:moveTo>
                    <a:lnTo>
                      <a:pt x="47625" y="47625"/>
                    </a:lnTo>
                    <a:cubicBezTo>
                      <a:pt x="31844" y="47625"/>
                      <a:pt x="19050" y="34832"/>
                      <a:pt x="19050" y="19050"/>
                    </a:cubicBezTo>
                    <a:lnTo>
                      <a:pt x="371475" y="19050"/>
                    </a:lnTo>
                    <a:cubicBezTo>
                      <a:pt x="371127" y="29223"/>
                      <a:pt x="379092" y="37752"/>
                      <a:pt x="389265" y="38100"/>
                    </a:cubicBezTo>
                    <a:cubicBezTo>
                      <a:pt x="389685" y="38114"/>
                      <a:pt x="390105" y="38114"/>
                      <a:pt x="390525" y="38100"/>
                    </a:cubicBezTo>
                    <a:lnTo>
                      <a:pt x="485775" y="38100"/>
                    </a:lnTo>
                    <a:cubicBezTo>
                      <a:pt x="495948" y="38448"/>
                      <a:pt x="504477" y="30483"/>
                      <a:pt x="504825" y="20310"/>
                    </a:cubicBezTo>
                    <a:cubicBezTo>
                      <a:pt x="504839" y="19890"/>
                      <a:pt x="504839" y="19470"/>
                      <a:pt x="504825" y="19050"/>
                    </a:cubicBezTo>
                    <a:lnTo>
                      <a:pt x="857250" y="19050"/>
                    </a:lnTo>
                    <a:cubicBezTo>
                      <a:pt x="857250" y="34832"/>
                      <a:pt x="844457" y="47625"/>
                      <a:pt x="828675" y="47625"/>
                    </a:cubicBez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grpSp>
      </p:grpSp>
      <p:pic>
        <p:nvPicPr>
          <p:cNvPr id="3" name="Graphic 2">
            <a:extLst>
              <a:ext uri="{FF2B5EF4-FFF2-40B4-BE49-F238E27FC236}">
                <a16:creationId xmlns:a16="http://schemas.microsoft.com/office/drawing/2014/main" id="{09AD4DEE-D8F6-CDAA-E9C7-B993B3B453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522" y="2783208"/>
            <a:ext cx="1371600" cy="1371600"/>
          </a:xfrm>
          <a:prstGeom prst="rect">
            <a:avLst/>
          </a:prstGeom>
        </p:spPr>
      </p:pic>
      <p:grpSp>
        <p:nvGrpSpPr>
          <p:cNvPr id="4" name="Group 3">
            <a:extLst>
              <a:ext uri="{FF2B5EF4-FFF2-40B4-BE49-F238E27FC236}">
                <a16:creationId xmlns:a16="http://schemas.microsoft.com/office/drawing/2014/main" id="{1245932A-C3A0-4372-2C94-2EE14184FC42}"/>
              </a:ext>
            </a:extLst>
          </p:cNvPr>
          <p:cNvGrpSpPr/>
          <p:nvPr/>
        </p:nvGrpSpPr>
        <p:grpSpPr>
          <a:xfrm>
            <a:off x="1982421" y="2561597"/>
            <a:ext cx="3889326" cy="297675"/>
            <a:chOff x="1981200" y="618391"/>
            <a:chExt cx="10143392" cy="297675"/>
          </a:xfrm>
        </p:grpSpPr>
        <p:sp>
          <p:nvSpPr>
            <p:cNvPr id="57" name="Rectangle 56">
              <a:extLst>
                <a:ext uri="{FF2B5EF4-FFF2-40B4-BE49-F238E27FC236}">
                  <a16:creationId xmlns:a16="http://schemas.microsoft.com/office/drawing/2014/main" id="{1699FC15-6E39-C4F0-9752-5328BACCFE5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.NET Interactive (Kernels)</a:t>
              </a:r>
            </a:p>
          </p:txBody>
        </p:sp>
        <p:cxnSp>
          <p:nvCxnSpPr>
            <p:cNvPr id="58" name="Straight Connector 57">
              <a:extLst>
                <a:ext uri="{FF2B5EF4-FFF2-40B4-BE49-F238E27FC236}">
                  <a16:creationId xmlns:a16="http://schemas.microsoft.com/office/drawing/2014/main" id="{B8A29346-A603-7556-F495-46A29ED719DB}"/>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D3C1A492-ADF4-BFA3-9FD8-8F61B8B86F94}"/>
              </a:ext>
            </a:extLst>
          </p:cNvPr>
          <p:cNvSpPr txBox="1"/>
          <p:nvPr/>
        </p:nvSpPr>
        <p:spPr>
          <a:xfrm>
            <a:off x="1989992" y="3271064"/>
            <a:ext cx="3885954" cy="461665"/>
          </a:xfrm>
          <a:prstGeom prst="rect">
            <a:avLst/>
          </a:prstGeom>
          <a:noFill/>
        </p:spPr>
        <p:txBody>
          <a:bodyPr wrap="square">
            <a:spAutoFit/>
          </a:bodyPr>
          <a:lstStyle/>
          <a:p>
            <a:pPr algn="ctr"/>
            <a:r>
              <a:rPr lang="en-US" sz="2400" b="1" dirty="0">
                <a:latin typeface="Franklin Gothic Book" panose="020B0503020102020204" pitchFamily="34" charset="0"/>
              </a:rPr>
              <a:t>PowerShell, C#, SQL, &amp; more</a:t>
            </a:r>
            <a:endParaRPr lang="en-US" sz="2400" dirty="0">
              <a:latin typeface="Franklin Gothic Book" panose="020B0503020102020204" pitchFamily="34" charset="0"/>
            </a:endParaRPr>
          </a:p>
        </p:txBody>
      </p:sp>
      <p:pic>
        <p:nvPicPr>
          <p:cNvPr id="60" name="Picture 6">
            <a:extLst>
              <a:ext uri="{FF2B5EF4-FFF2-40B4-BE49-F238E27FC236}">
                <a16:creationId xmlns:a16="http://schemas.microsoft.com/office/drawing/2014/main" id="{FBBB71AE-AF68-DC08-F02D-C8645E9D00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0313"/>
          <a:stretch/>
        </p:blipFill>
        <p:spPr bwMode="auto">
          <a:xfrm>
            <a:off x="6341229" y="2783208"/>
            <a:ext cx="1395495"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Connector 60">
            <a:extLst>
              <a:ext uri="{FF2B5EF4-FFF2-40B4-BE49-F238E27FC236}">
                <a16:creationId xmlns:a16="http://schemas.microsoft.com/office/drawing/2014/main" id="{36354BAB-0A8A-969A-9F59-47455EAA0A26}"/>
              </a:ext>
            </a:extLst>
          </p:cNvPr>
          <p:cNvCxnSpPr>
            <a:cxnSpLocks/>
          </p:cNvCxnSpPr>
          <p:nvPr/>
        </p:nvCxnSpPr>
        <p:spPr>
          <a:xfrm>
            <a:off x="6096000" y="2705100"/>
            <a:ext cx="0" cy="1449708"/>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05EDD92-DA72-2515-5D71-4D62C335FA0E}"/>
              </a:ext>
            </a:extLst>
          </p:cNvPr>
          <p:cNvGrpSpPr/>
          <p:nvPr/>
        </p:nvGrpSpPr>
        <p:grpSpPr>
          <a:xfrm>
            <a:off x="7981953" y="2561597"/>
            <a:ext cx="3889326" cy="297675"/>
            <a:chOff x="1981200" y="618391"/>
            <a:chExt cx="10143392" cy="297675"/>
          </a:xfrm>
        </p:grpSpPr>
        <p:sp>
          <p:nvSpPr>
            <p:cNvPr id="63" name="Rectangle 62">
              <a:extLst>
                <a:ext uri="{FF2B5EF4-FFF2-40B4-BE49-F238E27FC236}">
                  <a16:creationId xmlns:a16="http://schemas.microsoft.com/office/drawing/2014/main" id="{A29DD292-9F49-B610-DF73-BEC5060C541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Python (Kernels)</a:t>
              </a:r>
            </a:p>
          </p:txBody>
        </p:sp>
        <p:cxnSp>
          <p:nvCxnSpPr>
            <p:cNvPr id="64" name="Straight Connector 63">
              <a:extLst>
                <a:ext uri="{FF2B5EF4-FFF2-40B4-BE49-F238E27FC236}">
                  <a16:creationId xmlns:a16="http://schemas.microsoft.com/office/drawing/2014/main" id="{62090F5E-43C6-ECDB-8465-FBAA8584DB40}"/>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412CBE84-60ED-3046-E8BA-21357577AB9B}"/>
              </a:ext>
            </a:extLst>
          </p:cNvPr>
          <p:cNvSpPr txBox="1"/>
          <p:nvPr/>
        </p:nvSpPr>
        <p:spPr>
          <a:xfrm>
            <a:off x="7989524" y="3086398"/>
            <a:ext cx="3885954" cy="830997"/>
          </a:xfrm>
          <a:prstGeom prst="rect">
            <a:avLst/>
          </a:prstGeom>
          <a:noFill/>
        </p:spPr>
        <p:txBody>
          <a:bodyPr wrap="square">
            <a:spAutoFit/>
          </a:bodyPr>
          <a:lstStyle/>
          <a:p>
            <a:pPr algn="ctr"/>
            <a:r>
              <a:rPr lang="en-US" sz="2400" b="1" dirty="0">
                <a:latin typeface="Franklin Gothic Book" panose="020B0503020102020204" pitchFamily="34" charset="0"/>
              </a:rPr>
              <a:t>Python, Anaconda, &amp; 70+ languages</a:t>
            </a:r>
            <a:endParaRPr lang="en-US" sz="2400" dirty="0">
              <a:latin typeface="Franklin Gothic Book" panose="020B0503020102020204" pitchFamily="34" charset="0"/>
            </a:endParaRPr>
          </a:p>
        </p:txBody>
      </p:sp>
      <p:sp>
        <p:nvSpPr>
          <p:cNvPr id="56" name="Rectangle 55">
            <a:extLst>
              <a:ext uri="{FF2B5EF4-FFF2-40B4-BE49-F238E27FC236}">
                <a16:creationId xmlns:a16="http://schemas.microsoft.com/office/drawing/2014/main" id="{77A70968-0EF9-3107-C7CB-2BDD3F25C1CA}"/>
              </a:ext>
            </a:extLst>
          </p:cNvPr>
          <p:cNvSpPr/>
          <p:nvPr/>
        </p:nvSpPr>
        <p:spPr>
          <a:xfrm>
            <a:off x="76199" y="595753"/>
            <a:ext cx="12048393" cy="375285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1174642821"/>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DE37BC7E-AB49-4068-A8BB-C01B186DFFDC}"/>
    </a:ext>
  </a:extLst>
</a:theme>
</file>

<file path=ppt/theme/theme2.xml><?xml version="1.0" encoding="utf-8"?>
<a:theme xmlns:a="http://schemas.openxmlformats.org/drawingml/2006/main" name="Table of Conten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2BD5482A-8597-4F59-9038-AD36B28D3618}"/>
    </a:ext>
  </a:extLst>
</a:theme>
</file>

<file path=ppt/theme/theme3.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19C5CB1A-CD59-43B5-A052-139576B941E5}"/>
    </a:ext>
  </a:extLst>
</a:theme>
</file>

<file path=ppt/theme/theme4.xml><?xml version="1.0" encoding="utf-8"?>
<a:theme xmlns:a="http://schemas.openxmlformats.org/drawingml/2006/main" name="Simple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56592F54-EF84-4DFA-8AFA-297B535DA402}"/>
    </a:ext>
  </a:extLst>
</a:theme>
</file>

<file path=ppt/theme/theme5.xml><?xml version="1.0" encoding="utf-8"?>
<a:theme xmlns:a="http://schemas.openxmlformats.org/drawingml/2006/main" name="Market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5A64910E-584D-4D5F-B06D-7DB72908D90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96044771-2a57-4d05-aadc-d97f2ae6f5d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391BC6BA158364F919CE70645F85FC3" ma:contentTypeVersion="18" ma:contentTypeDescription="Create a new document." ma:contentTypeScope="" ma:versionID="8b649568b28e1c734f08e07dbad1c6ea">
  <xsd:schema xmlns:xsd="http://www.w3.org/2001/XMLSchema" xmlns:xs="http://www.w3.org/2001/XMLSchema" xmlns:p="http://schemas.microsoft.com/office/2006/metadata/properties" xmlns:ns1="http://schemas.microsoft.com/sharepoint/v3" xmlns:ns3="96044771-2a57-4d05-aadc-d97f2ae6f5d7" xmlns:ns4="2d356087-ec50-4ce4-8cf2-5b08d0cf7125" targetNamespace="http://schemas.microsoft.com/office/2006/metadata/properties" ma:root="true" ma:fieldsID="2f1bbabddb8d49ac3606024472da44cb" ns1:_="" ns3:_="" ns4:_="">
    <xsd:import namespace="http://schemas.microsoft.com/sharepoint/v3"/>
    <xsd:import namespace="96044771-2a57-4d05-aadc-d97f2ae6f5d7"/>
    <xsd:import namespace="2d356087-ec50-4ce4-8cf2-5b08d0cf712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1:_ip_UnifiedCompliancePolicyProperties" minOccurs="0"/>
                <xsd:element ref="ns1:_ip_UnifiedCompliancePolicyUIAction"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044771-2a57-4d05-aadc-d97f2ae6f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_activity" ma:index="2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356087-ec50-4ce4-8cf2-5b08d0cf712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BF1050-7935-428A-B227-647709C89705}">
  <ds:schemaRefs>
    <ds:schemaRef ds:uri="2d356087-ec50-4ce4-8cf2-5b08d0cf7125"/>
    <ds:schemaRef ds:uri="http://schemas.microsoft.com/office/infopath/2007/PartnerControls"/>
    <ds:schemaRef ds:uri="http://purl.org/dc/dcmitype/"/>
    <ds:schemaRef ds:uri="http://schemas.microsoft.com/office/2006/metadata/properties"/>
    <ds:schemaRef ds:uri="http://www.w3.org/XML/1998/namespace"/>
    <ds:schemaRef ds:uri="http://schemas.microsoft.com/office/2006/documentManagement/types"/>
    <ds:schemaRef ds:uri="http://purl.org/dc/terms/"/>
    <ds:schemaRef ds:uri="http://schemas.openxmlformats.org/package/2006/metadata/core-properties"/>
    <ds:schemaRef ds:uri="96044771-2a57-4d05-aadc-d97f2ae6f5d7"/>
    <ds:schemaRef ds:uri="http://schemas.microsoft.com/sharepoint/v3"/>
    <ds:schemaRef ds:uri="http://purl.org/dc/elements/1.1/"/>
  </ds:schemaRefs>
</ds:datastoreItem>
</file>

<file path=customXml/itemProps2.xml><?xml version="1.0" encoding="utf-8"?>
<ds:datastoreItem xmlns:ds="http://schemas.openxmlformats.org/officeDocument/2006/customXml" ds:itemID="{0A802E51-CAA7-4921-A4A8-5456234B40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6044771-2a57-4d05-aadc-d97f2ae6f5d7"/>
    <ds:schemaRef ds:uri="2d356087-ec50-4ce4-8cf2-5b08d0cf71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0E1454-AB5F-4DB3-A4EA-91CA07F341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_Presentation-Sentinel</Template>
  <TotalTime>4986</TotalTime>
  <Words>1164</Words>
  <Application>Microsoft Office PowerPoint</Application>
  <PresentationFormat>Widescreen</PresentationFormat>
  <Paragraphs>220</Paragraphs>
  <Slides>25</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25</vt:i4>
      </vt:variant>
    </vt:vector>
  </HeadingPairs>
  <TitlesOfParts>
    <vt:vector size="38" baseType="lpstr">
      <vt:lpstr>Arial</vt:lpstr>
      <vt:lpstr>Arial Unicode MS</vt:lpstr>
      <vt:lpstr>Calibri</vt:lpstr>
      <vt:lpstr>Franklin Gothic Book</vt:lpstr>
      <vt:lpstr>Franklin Gothic Demi</vt:lpstr>
      <vt:lpstr>Franklin Gothic Heavy</vt:lpstr>
      <vt:lpstr>Franklin Gothic Medium</vt:lpstr>
      <vt:lpstr>Roboto</vt:lpstr>
      <vt:lpstr>1_Custom Design</vt:lpstr>
      <vt:lpstr>Table of Contents</vt:lpstr>
      <vt:lpstr>Custom</vt:lpstr>
      <vt:lpstr>Simple Layouts</vt:lpstr>
      <vt:lpstr>Marketing</vt:lpstr>
      <vt:lpstr>PowerPoint Presentation</vt:lpstr>
      <vt:lpstr>PowerPoint Presentation</vt:lpstr>
      <vt:lpstr>Is automation worth it?</vt:lpstr>
      <vt:lpstr>Is automation worth it?</vt:lpstr>
      <vt:lpstr>Is automation worth it?</vt:lpstr>
      <vt:lpstr>PowerPoint Presentation</vt:lpstr>
      <vt:lpstr>What are these new tools?</vt:lpstr>
      <vt:lpstr>What are these new tools?</vt:lpstr>
      <vt:lpstr>What are these new tools?</vt:lpstr>
      <vt:lpstr>PowerPoint Presentation</vt:lpstr>
      <vt:lpstr>How can you get started?</vt:lpstr>
      <vt:lpstr>How can you get started?</vt:lpstr>
      <vt:lpstr>How can you get started?</vt:lpstr>
      <vt:lpstr>How can you get started?</vt:lpstr>
      <vt:lpstr>PowerPoint Presentation</vt:lpstr>
      <vt:lpstr>How can you use this?</vt:lpstr>
      <vt:lpstr>PowerPoint Presentation</vt:lpstr>
      <vt:lpstr>What else can you do?</vt:lpstr>
      <vt:lpstr>What else can you do?</vt:lpstr>
      <vt:lpstr>What else can you do?</vt:lpstr>
      <vt:lpstr>What else can you do?</vt:lpstr>
      <vt:lpstr>What else can you do?</vt:lpstr>
      <vt:lpstr>What else can you do?</vt:lpstr>
      <vt:lpstr>Who is Michael Soule?</vt:lpstr>
      <vt:lpstr>Additional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Soule</dc:creator>
  <cp:lastModifiedBy>Soule, Michael</cp:lastModifiedBy>
  <cp:revision>2</cp:revision>
  <dcterms:created xsi:type="dcterms:W3CDTF">2023-05-09T18:14:30Z</dcterms:created>
  <dcterms:modified xsi:type="dcterms:W3CDTF">2023-06-14T15:15:57Z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0x0101005391BC6BA158364F919CE70645F85FC3</vt:lpwstr>
  </property>
  <property fmtid="{D5CDD505-2E9C-101B-9397-08002B2CF9AE}" pid="3" name="MediaServiceImageTags">
    <vt:lpwstr/>
  </property>
  <property fmtid="{D5CDD505-2E9C-101B-9397-08002B2CF9AE}" pid="4" name="MSIP_Label_ffdb3e55-2752-45d4-865c-0b9390525b6c_Enabled">
    <vt:lpwstr>true</vt:lpwstr>
  </property>
  <property fmtid="{D5CDD505-2E9C-101B-9397-08002B2CF9AE}" pid="5" name="MSIP_Label_ffdb3e55-2752-45d4-865c-0b9390525b6c_SetDate">
    <vt:lpwstr>2022-12-27T18:08:11Z</vt:lpwstr>
  </property>
  <property fmtid="{D5CDD505-2E9C-101B-9397-08002B2CF9AE}" pid="6" name="MSIP_Label_ffdb3e55-2752-45d4-865c-0b9390525b6c_Method">
    <vt:lpwstr>Standard</vt:lpwstr>
  </property>
  <property fmtid="{D5CDD505-2E9C-101B-9397-08002B2CF9AE}" pid="7" name="MSIP_Label_ffdb3e55-2752-45d4-865c-0b9390525b6c_Name">
    <vt:lpwstr>defa4170-0d19-0005-0004-bc88714345d2</vt:lpwstr>
  </property>
  <property fmtid="{D5CDD505-2E9C-101B-9397-08002B2CF9AE}" pid="8" name="MSIP_Label_ffdb3e55-2752-45d4-865c-0b9390525b6c_SiteId">
    <vt:lpwstr>6d7e2966-adf8-4593-9945-d9ec3af61a7c</vt:lpwstr>
  </property>
  <property fmtid="{D5CDD505-2E9C-101B-9397-08002B2CF9AE}" pid="9" name="MSIP_Label_ffdb3e55-2752-45d4-865c-0b9390525b6c_ActionId">
    <vt:lpwstr>9f8fe9aa-24ba-4fed-99c3-cd293afa56b4</vt:lpwstr>
  </property>
  <property fmtid="{D5CDD505-2E9C-101B-9397-08002B2CF9AE}" pid="10" name="MSIP_Label_ffdb3e55-2752-45d4-865c-0b9390525b6c_ContentBits">
    <vt:lpwstr>0</vt:lpwstr>
  </property>
</Properties>
</file>